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72"/>
  </p:notesMasterIdLst>
  <p:sldIdLst>
    <p:sldId id="272" r:id="rId4"/>
    <p:sldId id="273" r:id="rId5"/>
    <p:sldId id="263" r:id="rId6"/>
    <p:sldId id="274" r:id="rId7"/>
    <p:sldId id="283" r:id="rId8"/>
    <p:sldId id="275" r:id="rId9"/>
    <p:sldId id="277" r:id="rId10"/>
    <p:sldId id="278" r:id="rId11"/>
    <p:sldId id="280" r:id="rId12"/>
    <p:sldId id="279" r:id="rId13"/>
    <p:sldId id="281" r:id="rId14"/>
    <p:sldId id="282" r:id="rId15"/>
    <p:sldId id="276" r:id="rId16"/>
    <p:sldId id="284" r:id="rId17"/>
    <p:sldId id="285" r:id="rId18"/>
    <p:sldId id="286" r:id="rId19"/>
    <p:sldId id="323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24" r:id="rId38"/>
    <p:sldId id="305" r:id="rId39"/>
    <p:sldId id="306" r:id="rId40"/>
    <p:sldId id="304" r:id="rId41"/>
    <p:sldId id="307" r:id="rId42"/>
    <p:sldId id="309" r:id="rId43"/>
    <p:sldId id="308" r:id="rId44"/>
    <p:sldId id="313" r:id="rId45"/>
    <p:sldId id="314" r:id="rId46"/>
    <p:sldId id="316" r:id="rId47"/>
    <p:sldId id="317" r:id="rId48"/>
    <p:sldId id="311" r:id="rId49"/>
    <p:sldId id="310" r:id="rId50"/>
    <p:sldId id="312" r:id="rId51"/>
    <p:sldId id="319" r:id="rId52"/>
    <p:sldId id="321" r:id="rId53"/>
    <p:sldId id="322" r:id="rId54"/>
    <p:sldId id="326" r:id="rId55"/>
    <p:sldId id="328" r:id="rId56"/>
    <p:sldId id="327" r:id="rId57"/>
    <p:sldId id="330" r:id="rId58"/>
    <p:sldId id="331" r:id="rId59"/>
    <p:sldId id="333" r:id="rId60"/>
    <p:sldId id="334" r:id="rId61"/>
    <p:sldId id="335" r:id="rId62"/>
    <p:sldId id="329" r:id="rId63"/>
    <p:sldId id="325" r:id="rId64"/>
    <p:sldId id="332" r:id="rId65"/>
    <p:sldId id="336" r:id="rId66"/>
    <p:sldId id="338" r:id="rId67"/>
    <p:sldId id="337" r:id="rId68"/>
    <p:sldId id="339" r:id="rId69"/>
    <p:sldId id="340" r:id="rId70"/>
    <p:sldId id="27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5E923-7B20-4204-BE7D-37BF8B9791C1}" v="119" dt="2019-07-24T15:14:17.030"/>
    <p1510:client id="{E731BF8A-56E6-49C2-A82F-5D03F6CF3F6E}" v="1351" dt="2019-07-25T11:09:04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0" d="100"/>
          <a:sy n="100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CD35E923-7B20-4204-BE7D-37BF8B9791C1}"/>
    <pc:docChg chg="undo custSel addSld modSld">
      <pc:chgData name="Stephen Wang" userId="2033283f466edd32" providerId="LiveId" clId="{CD35E923-7B20-4204-BE7D-37BF8B9791C1}" dt="2019-07-24T15:14:17.030" v="336" actId="20577"/>
      <pc:docMkLst>
        <pc:docMk/>
      </pc:docMkLst>
      <pc:sldChg chg="addSp delSp modSp">
        <pc:chgData name="Stephen Wang" userId="2033283f466edd32" providerId="LiveId" clId="{CD35E923-7B20-4204-BE7D-37BF8B9791C1}" dt="2019-07-24T15:07:34.195" v="304" actId="478"/>
        <pc:sldMkLst>
          <pc:docMk/>
          <pc:sldMk cId="2324166636" sldId="305"/>
        </pc:sldMkLst>
        <pc:picChg chg="add del mod">
          <ac:chgData name="Stephen Wang" userId="2033283f466edd32" providerId="LiveId" clId="{CD35E923-7B20-4204-BE7D-37BF8B9791C1}" dt="2019-07-24T15:07:34.195" v="304" actId="478"/>
          <ac:picMkLst>
            <pc:docMk/>
            <pc:sldMk cId="2324166636" sldId="305"/>
            <ac:picMk id="2" creationId="{CB615CC9-74FF-42E9-AEAA-BAE18498D44E}"/>
          </ac:picMkLst>
        </pc:picChg>
        <pc:picChg chg="mod">
          <ac:chgData name="Stephen Wang" userId="2033283f466edd32" providerId="LiveId" clId="{CD35E923-7B20-4204-BE7D-37BF8B9791C1}" dt="2019-07-24T13:27:01.369" v="23" actId="1076"/>
          <ac:picMkLst>
            <pc:docMk/>
            <pc:sldMk cId="2324166636" sldId="305"/>
            <ac:picMk id="11" creationId="{47ADE34D-7ADF-4EEF-A00D-0F915E687128}"/>
          </ac:picMkLst>
        </pc:picChg>
        <pc:picChg chg="add mod">
          <ac:chgData name="Stephen Wang" userId="2033283f466edd32" providerId="LiveId" clId="{CD35E923-7B20-4204-BE7D-37BF8B9791C1}" dt="2019-07-24T13:26:59.244" v="22" actId="1076"/>
          <ac:picMkLst>
            <pc:docMk/>
            <pc:sldMk cId="2324166636" sldId="305"/>
            <ac:picMk id="1026" creationId="{18FF0B26-BC14-4FD9-9867-FFF1B2A1D07C}"/>
          </ac:picMkLst>
        </pc:picChg>
        <pc:picChg chg="mod">
          <ac:chgData name="Stephen Wang" userId="2033283f466edd32" providerId="LiveId" clId="{CD35E923-7B20-4204-BE7D-37BF8B9791C1}" dt="2019-07-24T13:26:59.244" v="22" actId="1076"/>
          <ac:picMkLst>
            <pc:docMk/>
            <pc:sldMk cId="2324166636" sldId="305"/>
            <ac:picMk id="1028" creationId="{AE29ED74-CEE5-4D3A-A01A-DD24559823AE}"/>
          </ac:picMkLst>
        </pc:picChg>
        <pc:picChg chg="add del mod">
          <ac:chgData name="Stephen Wang" userId="2033283f466edd32" providerId="LiveId" clId="{CD35E923-7B20-4204-BE7D-37BF8B9791C1}" dt="2019-07-24T15:07:33.870" v="303"/>
          <ac:picMkLst>
            <pc:docMk/>
            <pc:sldMk cId="2324166636" sldId="305"/>
            <ac:picMk id="1030" creationId="{1BD1B88C-FE54-49AE-9026-0CE39753FD8E}"/>
          </ac:picMkLst>
        </pc:picChg>
      </pc:sldChg>
      <pc:sldChg chg="modSp">
        <pc:chgData name="Stephen Wang" userId="2033283f466edd32" providerId="LiveId" clId="{CD35E923-7B20-4204-BE7D-37BF8B9791C1}" dt="2019-07-24T13:38:08.190" v="88" actId="20577"/>
        <pc:sldMkLst>
          <pc:docMk/>
          <pc:sldMk cId="1790590190" sldId="322"/>
        </pc:sldMkLst>
        <pc:spChg chg="mod">
          <ac:chgData name="Stephen Wang" userId="2033283f466edd32" providerId="LiveId" clId="{CD35E923-7B20-4204-BE7D-37BF8B9791C1}" dt="2019-07-24T13:38:08.190" v="88" actId="20577"/>
          <ac:spMkLst>
            <pc:docMk/>
            <pc:sldMk cId="1790590190" sldId="322"/>
            <ac:spMk id="4" creationId="{69C51D9E-F792-4069-A1B7-56FDA6317FEE}"/>
          </ac:spMkLst>
        </pc:spChg>
      </pc:sldChg>
      <pc:sldChg chg="modSp">
        <pc:chgData name="Stephen Wang" userId="2033283f466edd32" providerId="LiveId" clId="{CD35E923-7B20-4204-BE7D-37BF8B9791C1}" dt="2019-07-24T13:33:29.546" v="67" actId="20577"/>
        <pc:sldMkLst>
          <pc:docMk/>
          <pc:sldMk cId="1791566511" sldId="327"/>
        </pc:sldMkLst>
        <pc:spChg chg="mod">
          <ac:chgData name="Stephen Wang" userId="2033283f466edd32" providerId="LiveId" clId="{CD35E923-7B20-4204-BE7D-37BF8B9791C1}" dt="2019-07-24T13:33:29.546" v="67" actId="20577"/>
          <ac:spMkLst>
            <pc:docMk/>
            <pc:sldMk cId="1791566511" sldId="327"/>
            <ac:spMk id="8" creationId="{62DCDE16-855F-43C0-B547-A525A2424064}"/>
          </ac:spMkLst>
        </pc:spChg>
        <pc:spChg chg="mod">
          <ac:chgData name="Stephen Wang" userId="2033283f466edd32" providerId="LiveId" clId="{CD35E923-7B20-4204-BE7D-37BF8B9791C1}" dt="2019-07-24T13:33:28.894" v="65" actId="20577"/>
          <ac:spMkLst>
            <pc:docMk/>
            <pc:sldMk cId="1791566511" sldId="327"/>
            <ac:spMk id="10" creationId="{56F5B954-F0D0-4C2E-8987-249CA47B3E79}"/>
          </ac:spMkLst>
        </pc:spChg>
      </pc:sldChg>
      <pc:sldChg chg="addSp delSp modSp">
        <pc:chgData name="Stephen Wang" userId="2033283f466edd32" providerId="LiveId" clId="{CD35E923-7B20-4204-BE7D-37BF8B9791C1}" dt="2019-07-24T14:30:22.603" v="105" actId="1076"/>
        <pc:sldMkLst>
          <pc:docMk/>
          <pc:sldMk cId="3010853059" sldId="328"/>
        </pc:sldMkLst>
        <pc:spChg chg="add del mod">
          <ac:chgData name="Stephen Wang" userId="2033283f466edd32" providerId="LiveId" clId="{CD35E923-7B20-4204-BE7D-37BF8B9791C1}" dt="2019-07-24T13:33:35.769" v="69"/>
          <ac:spMkLst>
            <pc:docMk/>
            <pc:sldMk cId="3010853059" sldId="328"/>
            <ac:spMk id="5" creationId="{C448C13C-90DB-4D0A-830E-64BF29847B57}"/>
          </ac:spMkLst>
        </pc:spChg>
        <pc:spChg chg="mod">
          <ac:chgData name="Stephen Wang" userId="2033283f466edd32" providerId="LiveId" clId="{CD35E923-7B20-4204-BE7D-37BF8B9791C1}" dt="2019-07-24T13:33:59.697" v="87" actId="20577"/>
          <ac:spMkLst>
            <pc:docMk/>
            <pc:sldMk cId="3010853059" sldId="328"/>
            <ac:spMk id="8" creationId="{62DCDE16-855F-43C0-B547-A525A2424064}"/>
          </ac:spMkLst>
        </pc:spChg>
        <pc:spChg chg="mod">
          <ac:chgData name="Stephen Wang" userId="2033283f466edd32" providerId="LiveId" clId="{CD35E923-7B20-4204-BE7D-37BF8B9791C1}" dt="2019-07-24T13:33:47.901" v="72" actId="1076"/>
          <ac:spMkLst>
            <pc:docMk/>
            <pc:sldMk cId="3010853059" sldId="328"/>
            <ac:spMk id="9" creationId="{62A5F7C3-AF1B-4EF2-B51C-1B91E04E0E84}"/>
          </ac:spMkLst>
        </pc:spChg>
        <pc:spChg chg="del">
          <ac:chgData name="Stephen Wang" userId="2033283f466edd32" providerId="LiveId" clId="{CD35E923-7B20-4204-BE7D-37BF8B9791C1}" dt="2019-07-24T13:33:33.917" v="68" actId="478"/>
          <ac:spMkLst>
            <pc:docMk/>
            <pc:sldMk cId="3010853059" sldId="328"/>
            <ac:spMk id="10" creationId="{56F5B954-F0D0-4C2E-8987-249CA47B3E79}"/>
          </ac:spMkLst>
        </pc:spChg>
        <pc:spChg chg="add mod">
          <ac:chgData name="Stephen Wang" userId="2033283f466edd32" providerId="LiveId" clId="{CD35E923-7B20-4204-BE7D-37BF8B9791C1}" dt="2019-07-24T14:30:22.603" v="105" actId="1076"/>
          <ac:spMkLst>
            <pc:docMk/>
            <pc:sldMk cId="3010853059" sldId="328"/>
            <ac:spMk id="11" creationId="{D8426A01-23B1-4F2A-AB6D-791D8320E91C}"/>
          </ac:spMkLst>
        </pc:spChg>
      </pc:sldChg>
      <pc:sldChg chg="modSp add">
        <pc:chgData name="Stephen Wang" userId="2033283f466edd32" providerId="LiveId" clId="{CD35E923-7B20-4204-BE7D-37BF8B9791C1}" dt="2019-07-24T13:38:21.728" v="92" actId="20577"/>
        <pc:sldMkLst>
          <pc:docMk/>
          <pc:sldMk cId="2476456100" sldId="329"/>
        </pc:sldMkLst>
        <pc:spChg chg="mod">
          <ac:chgData name="Stephen Wang" userId="2033283f466edd32" providerId="LiveId" clId="{CD35E923-7B20-4204-BE7D-37BF8B9791C1}" dt="2019-07-24T13:38:21.728" v="92" actId="20577"/>
          <ac:spMkLst>
            <pc:docMk/>
            <pc:sldMk cId="2476456100" sldId="329"/>
            <ac:spMk id="4" creationId="{69C51D9E-F792-4069-A1B7-56FDA6317FEE}"/>
          </ac:spMkLst>
        </pc:spChg>
      </pc:sldChg>
      <pc:sldChg chg="modSp add">
        <pc:chgData name="Stephen Wang" userId="2033283f466edd32" providerId="LiveId" clId="{CD35E923-7B20-4204-BE7D-37BF8B9791C1}" dt="2019-07-24T14:58:53.218" v="215" actId="20577"/>
        <pc:sldMkLst>
          <pc:docMk/>
          <pc:sldMk cId="717007096" sldId="330"/>
        </pc:sldMkLst>
        <pc:spChg chg="mod">
          <ac:chgData name="Stephen Wang" userId="2033283f466edd32" providerId="LiveId" clId="{CD35E923-7B20-4204-BE7D-37BF8B9791C1}" dt="2019-07-24T14:58:53.218" v="215" actId="20577"/>
          <ac:spMkLst>
            <pc:docMk/>
            <pc:sldMk cId="717007096" sldId="330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CD35E923-7B20-4204-BE7D-37BF8B9791C1}" dt="2019-07-24T14:57:21.958" v="200" actId="1076"/>
        <pc:sldMkLst>
          <pc:docMk/>
          <pc:sldMk cId="3518695902" sldId="331"/>
        </pc:sldMkLst>
        <pc:spChg chg="add del mod">
          <ac:chgData name="Stephen Wang" userId="2033283f466edd32" providerId="LiveId" clId="{CD35E923-7B20-4204-BE7D-37BF8B9791C1}" dt="2019-07-24T14:56:41.425" v="192"/>
          <ac:spMkLst>
            <pc:docMk/>
            <pc:sldMk cId="3518695902" sldId="331"/>
            <ac:spMk id="2" creationId="{D0000F53-E491-4A98-9DB1-02332E6BC88C}"/>
          </ac:spMkLst>
        </pc:spChg>
        <pc:spChg chg="del mod">
          <ac:chgData name="Stephen Wang" userId="2033283f466edd32" providerId="LiveId" clId="{CD35E923-7B20-4204-BE7D-37BF8B9791C1}" dt="2019-07-24T14:56:30.363" v="190"/>
          <ac:spMkLst>
            <pc:docMk/>
            <pc:sldMk cId="3518695902" sldId="331"/>
            <ac:spMk id="4" creationId="{DDBE1609-01B2-3F45-B43B-E5C623E886C1}"/>
          </ac:spMkLst>
        </pc:spChg>
        <pc:spChg chg="add del mod">
          <ac:chgData name="Stephen Wang" userId="2033283f466edd32" providerId="LiveId" clId="{CD35E923-7B20-4204-BE7D-37BF8B9791C1}" dt="2019-07-24T14:56:31.225" v="191"/>
          <ac:spMkLst>
            <pc:docMk/>
            <pc:sldMk cId="3518695902" sldId="331"/>
            <ac:spMk id="5" creationId="{2CBD6A03-EC74-404A-B46D-4E5B990AEE94}"/>
          </ac:spMkLst>
        </pc:spChg>
        <pc:spChg chg="mod">
          <ac:chgData name="Stephen Wang" userId="2033283f466edd32" providerId="LiveId" clId="{CD35E923-7B20-4204-BE7D-37BF8B9791C1}" dt="2019-07-24T14:52:29.547" v="175" actId="20577"/>
          <ac:spMkLst>
            <pc:docMk/>
            <pc:sldMk cId="3518695902" sldId="331"/>
            <ac:spMk id="8" creationId="{C4B21C60-9080-4726-AE65-25607AEFC710}"/>
          </ac:spMkLst>
        </pc:spChg>
        <pc:spChg chg="add mod">
          <ac:chgData name="Stephen Wang" userId="2033283f466edd32" providerId="LiveId" clId="{CD35E923-7B20-4204-BE7D-37BF8B9791C1}" dt="2019-07-24T14:57:18.302" v="199" actId="1076"/>
          <ac:spMkLst>
            <pc:docMk/>
            <pc:sldMk cId="3518695902" sldId="331"/>
            <ac:spMk id="9" creationId="{E5B43C21-C499-483A-97AE-379E28BE5670}"/>
          </ac:spMkLst>
        </pc:spChg>
        <pc:picChg chg="del">
          <ac:chgData name="Stephen Wang" userId="2033283f466edd32" providerId="LiveId" clId="{CD35E923-7B20-4204-BE7D-37BF8B9791C1}" dt="2019-07-24T14:56:17.045" v="186" actId="478"/>
          <ac:picMkLst>
            <pc:docMk/>
            <pc:sldMk cId="3518695902" sldId="331"/>
            <ac:picMk id="7" creationId="{989204F4-DFF1-6E4B-A036-BF3402624674}"/>
          </ac:picMkLst>
        </pc:picChg>
        <pc:picChg chg="add del">
          <ac:chgData name="Stephen Wang" userId="2033283f466edd32" providerId="LiveId" clId="{CD35E923-7B20-4204-BE7D-37BF8B9791C1}" dt="2019-07-24T14:56:23.889" v="188"/>
          <ac:picMkLst>
            <pc:docMk/>
            <pc:sldMk cId="3518695902" sldId="331"/>
            <ac:picMk id="2050" creationId="{290BB2F7-0865-480D-BD89-585FD1B2ADF7}"/>
          </ac:picMkLst>
        </pc:picChg>
        <pc:picChg chg="add mod">
          <ac:chgData name="Stephen Wang" userId="2033283f466edd32" providerId="LiveId" clId="{CD35E923-7B20-4204-BE7D-37BF8B9791C1}" dt="2019-07-24T14:57:21.958" v="200" actId="1076"/>
          <ac:picMkLst>
            <pc:docMk/>
            <pc:sldMk cId="3518695902" sldId="331"/>
            <ac:picMk id="2052" creationId="{81F8F442-F866-45B0-BA38-4C62FD0751FC}"/>
          </ac:picMkLst>
        </pc:picChg>
      </pc:sldChg>
      <pc:sldChg chg="modSp add">
        <pc:chgData name="Stephen Wang" userId="2033283f466edd32" providerId="LiveId" clId="{CD35E923-7B20-4204-BE7D-37BF8B9791C1}" dt="2019-07-24T15:14:17.030" v="336" actId="20577"/>
        <pc:sldMkLst>
          <pc:docMk/>
          <pc:sldMk cId="1208344878" sldId="332"/>
        </pc:sldMkLst>
        <pc:spChg chg="mod">
          <ac:chgData name="Stephen Wang" userId="2033283f466edd32" providerId="LiveId" clId="{CD35E923-7B20-4204-BE7D-37BF8B9791C1}" dt="2019-07-24T15:14:17.030" v="336" actId="20577"/>
          <ac:spMkLst>
            <pc:docMk/>
            <pc:sldMk cId="1208344878" sldId="332"/>
            <ac:spMk id="10" creationId="{56F5B954-F0D0-4C2E-8987-249CA47B3E79}"/>
          </ac:spMkLst>
        </pc:spChg>
      </pc:sldChg>
      <pc:sldChg chg="addSp delSp modSp add">
        <pc:chgData name="Stephen Wang" userId="2033283f466edd32" providerId="LiveId" clId="{CD35E923-7B20-4204-BE7D-37BF8B9791C1}" dt="2019-07-24T15:02:54.818" v="253" actId="14100"/>
        <pc:sldMkLst>
          <pc:docMk/>
          <pc:sldMk cId="2982935085" sldId="333"/>
        </pc:sldMkLst>
        <pc:spChg chg="add del mod">
          <ac:chgData name="Stephen Wang" userId="2033283f466edd32" providerId="LiveId" clId="{CD35E923-7B20-4204-BE7D-37BF8B9791C1}" dt="2019-07-24T15:02:17.885" v="247"/>
          <ac:spMkLst>
            <pc:docMk/>
            <pc:sldMk cId="2982935085" sldId="333"/>
            <ac:spMk id="2" creationId="{79D56534-8497-4642-A0D9-2714959D8208}"/>
          </ac:spMkLst>
        </pc:spChg>
        <pc:spChg chg="mod">
          <ac:chgData name="Stephen Wang" userId="2033283f466edd32" providerId="LiveId" clId="{CD35E923-7B20-4204-BE7D-37BF8B9791C1}" dt="2019-07-24T14:59:20.146" v="217"/>
          <ac:spMkLst>
            <pc:docMk/>
            <pc:sldMk cId="2982935085" sldId="333"/>
            <ac:spMk id="8" creationId="{C4B21C60-9080-4726-AE65-25607AEFC710}"/>
          </ac:spMkLst>
        </pc:spChg>
        <pc:spChg chg="mod">
          <ac:chgData name="Stephen Wang" userId="2033283f466edd32" providerId="LiveId" clId="{CD35E923-7B20-4204-BE7D-37BF8B9791C1}" dt="2019-07-24T15:01:22.522" v="245" actId="1076"/>
          <ac:spMkLst>
            <pc:docMk/>
            <pc:sldMk cId="2982935085" sldId="333"/>
            <ac:spMk id="9" creationId="{E5B43C21-C499-483A-97AE-379E28BE5670}"/>
          </ac:spMkLst>
        </pc:spChg>
        <pc:spChg chg="add mod">
          <ac:chgData name="Stephen Wang" userId="2033283f466edd32" providerId="LiveId" clId="{CD35E923-7B20-4204-BE7D-37BF8B9791C1}" dt="2019-07-24T15:02:54.818" v="253" actId="14100"/>
          <ac:spMkLst>
            <pc:docMk/>
            <pc:sldMk cId="2982935085" sldId="333"/>
            <ac:spMk id="10" creationId="{CF7CAD27-48A6-40C1-8764-0F2491F8A59D}"/>
          </ac:spMkLst>
        </pc:spChg>
        <pc:picChg chg="del">
          <ac:chgData name="Stephen Wang" userId="2033283f466edd32" providerId="LiveId" clId="{CD35E923-7B20-4204-BE7D-37BF8B9791C1}" dt="2019-07-24T15:02:08.965" v="246" actId="478"/>
          <ac:picMkLst>
            <pc:docMk/>
            <pc:sldMk cId="2982935085" sldId="333"/>
            <ac:picMk id="2052" creationId="{81F8F442-F866-45B0-BA38-4C62FD0751FC}"/>
          </ac:picMkLst>
        </pc:picChg>
        <pc:picChg chg="add mod">
          <ac:chgData name="Stephen Wang" userId="2033283f466edd32" providerId="LiveId" clId="{CD35E923-7B20-4204-BE7D-37BF8B9791C1}" dt="2019-07-24T15:02:35.039" v="249" actId="1076"/>
          <ac:picMkLst>
            <pc:docMk/>
            <pc:sldMk cId="2982935085" sldId="333"/>
            <ac:picMk id="3074" creationId="{016E4D8B-27A6-49B3-A5D9-F76E26F7DBC5}"/>
          </ac:picMkLst>
        </pc:picChg>
      </pc:sldChg>
      <pc:sldChg chg="addSp delSp modSp add">
        <pc:chgData name="Stephen Wang" userId="2033283f466edd32" providerId="LiveId" clId="{CD35E923-7B20-4204-BE7D-37BF8B9791C1}" dt="2019-07-24T15:13:31.387" v="329" actId="1076"/>
        <pc:sldMkLst>
          <pc:docMk/>
          <pc:sldMk cId="3040318197" sldId="334"/>
        </pc:sldMkLst>
        <pc:spChg chg="add del mod">
          <ac:chgData name="Stephen Wang" userId="2033283f466edd32" providerId="LiveId" clId="{CD35E923-7B20-4204-BE7D-37BF8B9791C1}" dt="2019-07-24T15:06:09.539" v="286"/>
          <ac:spMkLst>
            <pc:docMk/>
            <pc:sldMk cId="3040318197" sldId="334"/>
            <ac:spMk id="2" creationId="{71DFCCD3-388A-439D-975D-595F474BBC14}"/>
          </ac:spMkLst>
        </pc:spChg>
        <pc:spChg chg="add del mod">
          <ac:chgData name="Stephen Wang" userId="2033283f466edd32" providerId="LiveId" clId="{CD35E923-7B20-4204-BE7D-37BF8B9791C1}" dt="2019-07-24T15:07:47.216" v="305"/>
          <ac:spMkLst>
            <pc:docMk/>
            <pc:sldMk cId="3040318197" sldId="334"/>
            <ac:spMk id="4" creationId="{966BF5B5-E40B-4868-98B4-6B37950DEB32}"/>
          </ac:spMkLst>
        </pc:spChg>
        <pc:spChg chg="add mod">
          <ac:chgData name="Stephen Wang" userId="2033283f466edd32" providerId="LiveId" clId="{CD35E923-7B20-4204-BE7D-37BF8B9791C1}" dt="2019-07-24T15:08:11.337" v="313" actId="1076"/>
          <ac:spMkLst>
            <pc:docMk/>
            <pc:sldMk cId="3040318197" sldId="334"/>
            <ac:spMk id="5" creationId="{CC4C0D5B-11E4-4358-895C-A244A3506540}"/>
          </ac:spMkLst>
        </pc:spChg>
        <pc:spChg chg="mod">
          <ac:chgData name="Stephen Wang" userId="2033283f466edd32" providerId="LiveId" clId="{CD35E923-7B20-4204-BE7D-37BF8B9791C1}" dt="2019-07-24T15:04:26.130" v="263" actId="20577"/>
          <ac:spMkLst>
            <pc:docMk/>
            <pc:sldMk cId="3040318197" sldId="334"/>
            <ac:spMk id="8" creationId="{C4B21C60-9080-4726-AE65-25607AEFC710}"/>
          </ac:spMkLst>
        </pc:spChg>
        <pc:spChg chg="del mod">
          <ac:chgData name="Stephen Wang" userId="2033283f466edd32" providerId="LiveId" clId="{CD35E923-7B20-4204-BE7D-37BF8B9791C1}" dt="2019-07-24T15:06:06.490" v="285" actId="478"/>
          <ac:spMkLst>
            <pc:docMk/>
            <pc:sldMk cId="3040318197" sldId="334"/>
            <ac:spMk id="9" creationId="{E5B43C21-C499-483A-97AE-379E28BE5670}"/>
          </ac:spMkLst>
        </pc:spChg>
        <pc:spChg chg="del">
          <ac:chgData name="Stephen Wang" userId="2033283f466edd32" providerId="LiveId" clId="{CD35E923-7B20-4204-BE7D-37BF8B9791C1}" dt="2019-07-24T15:06:00.770" v="283" actId="478"/>
          <ac:spMkLst>
            <pc:docMk/>
            <pc:sldMk cId="3040318197" sldId="334"/>
            <ac:spMk id="10" creationId="{CF7CAD27-48A6-40C1-8764-0F2491F8A59D}"/>
          </ac:spMkLst>
        </pc:spChg>
        <pc:picChg chg="add mod">
          <ac:chgData name="Stephen Wang" userId="2033283f466edd32" providerId="LiveId" clId="{CD35E923-7B20-4204-BE7D-37BF8B9791C1}" dt="2019-07-24T15:13:31.387" v="329" actId="1076"/>
          <ac:picMkLst>
            <pc:docMk/>
            <pc:sldMk cId="3040318197" sldId="334"/>
            <ac:picMk id="11" creationId="{840E1483-808B-4FDB-B3D0-B9B6C0E13667}"/>
          </ac:picMkLst>
        </pc:picChg>
        <pc:picChg chg="del">
          <ac:chgData name="Stephen Wang" userId="2033283f466edd32" providerId="LiveId" clId="{CD35E923-7B20-4204-BE7D-37BF8B9791C1}" dt="2019-07-24T15:06:00.770" v="283" actId="478"/>
          <ac:picMkLst>
            <pc:docMk/>
            <pc:sldMk cId="3040318197" sldId="334"/>
            <ac:picMk id="3074" creationId="{016E4D8B-27A6-49B3-A5D9-F76E26F7DBC5}"/>
          </ac:picMkLst>
        </pc:picChg>
      </pc:sldChg>
      <pc:sldChg chg="addSp delSp modSp add">
        <pc:chgData name="Stephen Wang" userId="2033283f466edd32" providerId="LiveId" clId="{CD35E923-7B20-4204-BE7D-37BF8B9791C1}" dt="2019-07-24T15:13:55.034" v="334" actId="20577"/>
        <pc:sldMkLst>
          <pc:docMk/>
          <pc:sldMk cId="4067585419" sldId="335"/>
        </pc:sldMkLst>
        <pc:spChg chg="add del mod">
          <ac:chgData name="Stephen Wang" userId="2033283f466edd32" providerId="LiveId" clId="{CD35E923-7B20-4204-BE7D-37BF8B9791C1}" dt="2019-07-24T15:09:19.560" v="321"/>
          <ac:spMkLst>
            <pc:docMk/>
            <pc:sldMk cId="4067585419" sldId="335"/>
            <ac:spMk id="2" creationId="{168A96D2-8EF4-4867-A36F-CE89E465D9AC}"/>
          </ac:spMkLst>
        </pc:spChg>
        <pc:spChg chg="mod">
          <ac:chgData name="Stephen Wang" userId="2033283f466edd32" providerId="LiveId" clId="{CD35E923-7B20-4204-BE7D-37BF8B9791C1}" dt="2019-07-24T15:13:55.034" v="334" actId="20577"/>
          <ac:spMkLst>
            <pc:docMk/>
            <pc:sldMk cId="4067585419" sldId="335"/>
            <ac:spMk id="5" creationId="{CC4C0D5B-11E4-4358-895C-A244A3506540}"/>
          </ac:spMkLst>
        </pc:spChg>
        <pc:spChg chg="add del mod">
          <ac:chgData name="Stephen Wang" userId="2033283f466edd32" providerId="LiveId" clId="{CD35E923-7B20-4204-BE7D-37BF8B9791C1}" dt="2019-07-24T15:13:12.359" v="326"/>
          <ac:spMkLst>
            <pc:docMk/>
            <pc:sldMk cId="4067585419" sldId="335"/>
            <ac:spMk id="7" creationId="{0C04B647-5F31-4540-AEE8-1650B02BD46A}"/>
          </ac:spMkLst>
        </pc:spChg>
        <pc:picChg chg="add del mod">
          <ac:chgData name="Stephen Wang" userId="2033283f466edd32" providerId="LiveId" clId="{CD35E923-7B20-4204-BE7D-37BF8B9791C1}" dt="2019-07-24T15:12:44.746" v="325" actId="478"/>
          <ac:picMkLst>
            <pc:docMk/>
            <pc:sldMk cId="4067585419" sldId="335"/>
            <ac:picMk id="4" creationId="{07F0A063-CE5E-4C62-8B5C-46B9DF446DDF}"/>
          </ac:picMkLst>
        </pc:picChg>
        <pc:picChg chg="del mod">
          <ac:chgData name="Stephen Wang" userId="2033283f466edd32" providerId="LiveId" clId="{CD35E923-7B20-4204-BE7D-37BF8B9791C1}" dt="2019-07-24T15:09:18" v="320" actId="478"/>
          <ac:picMkLst>
            <pc:docMk/>
            <pc:sldMk cId="4067585419" sldId="335"/>
            <ac:picMk id="11" creationId="{840E1483-808B-4FDB-B3D0-B9B6C0E13667}"/>
          </ac:picMkLst>
        </pc:picChg>
        <pc:picChg chg="add mod">
          <ac:chgData name="Stephen Wang" userId="2033283f466edd32" providerId="LiveId" clId="{CD35E923-7B20-4204-BE7D-37BF8B9791C1}" dt="2019-07-24T15:13:37.380" v="331" actId="1076"/>
          <ac:picMkLst>
            <pc:docMk/>
            <pc:sldMk cId="4067585419" sldId="335"/>
            <ac:picMk id="5122" creationId="{8C8D25E7-C11D-4E3C-8025-79F5A159240E}"/>
          </ac:picMkLst>
        </pc:picChg>
      </pc:sldChg>
    </pc:docChg>
  </pc:docChgLst>
  <pc:docChgLst>
    <pc:chgData name="Wang Stephen" userId="2033283f466edd32" providerId="LiveId" clId="{E5E39C6A-5D2C-774B-B793-56457E344DA2}"/>
    <pc:docChg chg="undo redo custSel addSld delSld modSld sldOrd">
      <pc:chgData name="Wang Stephen" userId="2033283f466edd32" providerId="LiveId" clId="{E5E39C6A-5D2C-774B-B793-56457E344DA2}" dt="2019-07-24T04:40:04.691" v="2177" actId="14100"/>
      <pc:docMkLst>
        <pc:docMk/>
      </pc:docMkLst>
      <pc:sldChg chg="modSp">
        <pc:chgData name="Wang Stephen" userId="2033283f466edd32" providerId="LiveId" clId="{E5E39C6A-5D2C-774B-B793-56457E344DA2}" dt="2019-07-24T04:40:04.691" v="2177" actId="14100"/>
        <pc:sldMkLst>
          <pc:docMk/>
          <pc:sldMk cId="3745752722" sldId="272"/>
        </pc:sldMkLst>
        <pc:spChg chg="mod">
          <ac:chgData name="Wang Stephen" userId="2033283f466edd32" providerId="LiveId" clId="{E5E39C6A-5D2C-774B-B793-56457E344DA2}" dt="2019-07-24T04:40:04.691" v="2177" actId="14100"/>
          <ac:spMkLst>
            <pc:docMk/>
            <pc:sldMk cId="3745752722" sldId="272"/>
            <ac:spMk id="3" creationId="{62FC2E14-24A9-4C48-BA13-A2E74B0AAD2F}"/>
          </ac:spMkLst>
        </pc:spChg>
        <pc:spChg chg="mod">
          <ac:chgData name="Wang Stephen" userId="2033283f466edd32" providerId="LiveId" clId="{E5E39C6A-5D2C-774B-B793-56457E344DA2}" dt="2019-07-24T04:39:17.062" v="2155" actId="1076"/>
          <ac:spMkLst>
            <pc:docMk/>
            <pc:sldMk cId="3745752722" sldId="272"/>
            <ac:spMk id="11" creationId="{02DE64EB-6651-40E1-94BC-1E4AF0E80B5C}"/>
          </ac:spMkLst>
        </pc:spChg>
      </pc:sldChg>
      <pc:sldChg chg="addSp modSp">
        <pc:chgData name="Wang Stephen" userId="2033283f466edd32" providerId="LiveId" clId="{E5E39C6A-5D2C-774B-B793-56457E344DA2}" dt="2019-07-23T04:00:23.725" v="44"/>
        <pc:sldMkLst>
          <pc:docMk/>
          <pc:sldMk cId="2503680912" sldId="274"/>
        </pc:sldMkLst>
        <pc:spChg chg="add">
          <ac:chgData name="Wang Stephen" userId="2033283f466edd32" providerId="LiveId" clId="{E5E39C6A-5D2C-774B-B793-56457E344DA2}" dt="2019-07-23T04:00:23.725" v="44"/>
          <ac:spMkLst>
            <pc:docMk/>
            <pc:sldMk cId="2503680912" sldId="274"/>
            <ac:spMk id="5" creationId="{5143C6F7-B731-0C46-87E3-55867683E8F8}"/>
          </ac:spMkLst>
        </pc:spChg>
        <pc:spChg chg="mod">
          <ac:chgData name="Wang Stephen" userId="2033283f466edd32" providerId="LiveId" clId="{E5E39C6A-5D2C-774B-B793-56457E344DA2}" dt="2019-07-23T03:55:46.989" v="9" actId="20577"/>
          <ac:spMkLst>
            <pc:docMk/>
            <pc:sldMk cId="2503680912" sldId="274"/>
            <ac:spMk id="15" creationId="{7BFD86DE-1DB5-44CA-909F-764A6565EE96}"/>
          </ac:spMkLst>
        </pc:spChg>
        <pc:spChg chg="mod">
          <ac:chgData name="Wang Stephen" userId="2033283f466edd32" providerId="LiveId" clId="{E5E39C6A-5D2C-774B-B793-56457E344DA2}" dt="2019-07-23T03:59:59.620" v="43" actId="1076"/>
          <ac:spMkLst>
            <pc:docMk/>
            <pc:sldMk cId="2503680912" sldId="274"/>
            <ac:spMk id="16" creationId="{AC81E170-56DC-47A3-9F17-0C1F3876C276}"/>
          </ac:spMkLst>
        </pc:spChg>
        <pc:picChg chg="add mod">
          <ac:chgData name="Wang Stephen" userId="2033283f466edd32" providerId="LiveId" clId="{E5E39C6A-5D2C-774B-B793-56457E344DA2}" dt="2019-07-23T03:59:56.319" v="42" actId="1076"/>
          <ac:picMkLst>
            <pc:docMk/>
            <pc:sldMk cId="2503680912" sldId="274"/>
            <ac:picMk id="2" creationId="{5EC35BFB-0EF5-654A-8D80-877DE4D2C09E}"/>
          </ac:picMkLst>
        </pc:picChg>
      </pc:sldChg>
      <pc:sldChg chg="addSp delSp modSp add">
        <pc:chgData name="Wang Stephen" userId="2033283f466edd32" providerId="LiveId" clId="{E5E39C6A-5D2C-774B-B793-56457E344DA2}" dt="2019-07-23T04:25:22.695" v="370" actId="1076"/>
        <pc:sldMkLst>
          <pc:docMk/>
          <pc:sldMk cId="1081913446" sldId="275"/>
        </pc:sldMkLst>
        <pc:spChg chg="add mod">
          <ac:chgData name="Wang Stephen" userId="2033283f466edd32" providerId="LiveId" clId="{E5E39C6A-5D2C-774B-B793-56457E344DA2}" dt="2019-07-23T04:12:43.449" v="139" actId="113"/>
          <ac:spMkLst>
            <pc:docMk/>
            <pc:sldMk cId="1081913446" sldId="275"/>
            <ac:spMk id="4" creationId="{8F0845DB-F3C1-1A41-8E94-5AE025C4427C}"/>
          </ac:spMkLst>
        </pc:spChg>
        <pc:spChg chg="add del">
          <ac:chgData name="Wang Stephen" userId="2033283f466edd32" providerId="LiveId" clId="{E5E39C6A-5D2C-774B-B793-56457E344DA2}" dt="2019-07-23T04:06:40.462" v="74"/>
          <ac:spMkLst>
            <pc:docMk/>
            <pc:sldMk cId="1081913446" sldId="275"/>
            <ac:spMk id="6" creationId="{541097E4-BB83-5043-AEF7-5BDDC5110BB7}"/>
          </ac:spMkLst>
        </pc:spChg>
        <pc:spChg chg="mod">
          <ac:chgData name="Wang Stephen" userId="2033283f466edd32" providerId="LiveId" clId="{E5E39C6A-5D2C-774B-B793-56457E344DA2}" dt="2019-07-23T04:15:59.507" v="179" actId="20577"/>
          <ac:spMkLst>
            <pc:docMk/>
            <pc:sldMk cId="1081913446" sldId="275"/>
            <ac:spMk id="15" creationId="{7BFD86DE-1DB5-44CA-909F-764A6565EE96}"/>
          </ac:spMkLst>
        </pc:spChg>
        <pc:spChg chg="del">
          <ac:chgData name="Wang Stephen" userId="2033283f466edd32" providerId="LiveId" clId="{E5E39C6A-5D2C-774B-B793-56457E344DA2}" dt="2019-07-23T04:00:47.851" v="46" actId="478"/>
          <ac:spMkLst>
            <pc:docMk/>
            <pc:sldMk cId="1081913446" sldId="275"/>
            <ac:spMk id="16" creationId="{AC81E170-56DC-47A3-9F17-0C1F3876C276}"/>
          </ac:spMkLst>
        </pc:spChg>
        <pc:picChg chg="del">
          <ac:chgData name="Wang Stephen" userId="2033283f466edd32" providerId="LiveId" clId="{E5E39C6A-5D2C-774B-B793-56457E344DA2}" dt="2019-07-23T04:00:47.851" v="46" actId="478"/>
          <ac:picMkLst>
            <pc:docMk/>
            <pc:sldMk cId="1081913446" sldId="275"/>
            <ac:picMk id="2" creationId="{5EC35BFB-0EF5-654A-8D80-877DE4D2C09E}"/>
          </ac:picMkLst>
        </pc:picChg>
        <pc:picChg chg="add mod">
          <ac:chgData name="Wang Stephen" userId="2033283f466edd32" providerId="LiveId" clId="{E5E39C6A-5D2C-774B-B793-56457E344DA2}" dt="2019-07-23T04:25:22.695" v="370" actId="1076"/>
          <ac:picMkLst>
            <pc:docMk/>
            <pc:sldMk cId="1081913446" sldId="275"/>
            <ac:picMk id="8" creationId="{4109972D-4C05-C54D-83E8-FD9491F203E1}"/>
          </ac:picMkLst>
        </pc:picChg>
      </pc:sldChg>
      <pc:sldChg chg="addSp delSp modSp add">
        <pc:chgData name="Wang Stephen" userId="2033283f466edd32" providerId="LiveId" clId="{E5E39C6A-5D2C-774B-B793-56457E344DA2}" dt="2019-07-23T04:39:44.898" v="658" actId="1037"/>
        <pc:sldMkLst>
          <pc:docMk/>
          <pc:sldMk cId="3762323427" sldId="276"/>
        </pc:sldMkLst>
        <pc:spChg chg="add del">
          <ac:chgData name="Wang Stephen" userId="2033283f466edd32" providerId="LiveId" clId="{E5E39C6A-5D2C-774B-B793-56457E344DA2}" dt="2019-07-23T04:07:06.869" v="80"/>
          <ac:spMkLst>
            <pc:docMk/>
            <pc:sldMk cId="3762323427" sldId="276"/>
            <ac:spMk id="2" creationId="{BE5FE862-6AE6-3842-907B-856A09E1B395}"/>
          </ac:spMkLst>
        </pc:spChg>
        <pc:spChg chg="mod">
          <ac:chgData name="Wang Stephen" userId="2033283f466edd32" providerId="LiveId" clId="{E5E39C6A-5D2C-774B-B793-56457E344DA2}" dt="2019-07-23T04:39:44.898" v="658" actId="1037"/>
          <ac:spMkLst>
            <pc:docMk/>
            <pc:sldMk cId="3762323427" sldId="276"/>
            <ac:spMk id="4" creationId="{8F0845DB-F3C1-1A41-8E94-5AE025C4427C}"/>
          </ac:spMkLst>
        </pc:spChg>
        <pc:spChg chg="mod">
          <ac:chgData name="Wang Stephen" userId="2033283f466edd32" providerId="LiveId" clId="{E5E39C6A-5D2C-774B-B793-56457E344DA2}" dt="2019-07-23T04:28:43.183" v="563" actId="313"/>
          <ac:spMkLst>
            <pc:docMk/>
            <pc:sldMk cId="3762323427" sldId="276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34:22.161" v="600" actId="1076"/>
          <ac:picMkLst>
            <pc:docMk/>
            <pc:sldMk cId="3762323427" sldId="276"/>
            <ac:picMk id="7" creationId="{796417FB-059C-C64E-9783-51AF7489FFFE}"/>
          </ac:picMkLst>
        </pc:picChg>
        <pc:picChg chg="del">
          <ac:chgData name="Wang Stephen" userId="2033283f466edd32" providerId="LiveId" clId="{E5E39C6A-5D2C-774B-B793-56457E344DA2}" dt="2019-07-23T04:07:05.134" v="78" actId="478"/>
          <ac:picMkLst>
            <pc:docMk/>
            <pc:sldMk cId="3762323427" sldId="276"/>
            <ac:picMk id="8" creationId="{4109972D-4C05-C54D-83E8-FD9491F203E1}"/>
          </ac:picMkLst>
        </pc:picChg>
      </pc:sldChg>
      <pc:sldChg chg="addSp delSp modSp add ord">
        <pc:chgData name="Wang Stephen" userId="2033283f466edd32" providerId="LiveId" clId="{E5E39C6A-5D2C-774B-B793-56457E344DA2}" dt="2019-07-24T03:21:54.157" v="2005" actId="1076"/>
        <pc:sldMkLst>
          <pc:docMk/>
          <pc:sldMk cId="2092038457" sldId="277"/>
        </pc:sldMkLst>
        <pc:spChg chg="mod">
          <ac:chgData name="Wang Stephen" userId="2033283f466edd32" providerId="LiveId" clId="{E5E39C6A-5D2C-774B-B793-56457E344DA2}" dt="2019-07-24T03:21:54.157" v="2005" actId="1076"/>
          <ac:spMkLst>
            <pc:docMk/>
            <pc:sldMk cId="2092038457" sldId="277"/>
            <ac:spMk id="4" creationId="{8F0845DB-F3C1-1A41-8E94-5AE025C4427C}"/>
          </ac:spMkLst>
        </pc:spChg>
        <pc:spChg chg="mod">
          <ac:chgData name="Wang Stephen" userId="2033283f466edd32" providerId="LiveId" clId="{E5E39C6A-5D2C-774B-B793-56457E344DA2}" dt="2019-07-23T04:16:38.792" v="208" actId="20577"/>
          <ac:spMkLst>
            <pc:docMk/>
            <pc:sldMk cId="2092038457" sldId="277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5:23.094" v="371" actId="1076"/>
          <ac:picMkLst>
            <pc:docMk/>
            <pc:sldMk cId="2092038457" sldId="277"/>
            <ac:picMk id="6" creationId="{59FC6AED-6352-D44D-9435-780BBF8B5BF2}"/>
          </ac:picMkLst>
        </pc:picChg>
        <pc:picChg chg="del">
          <ac:chgData name="Wang Stephen" userId="2033283f466edd32" providerId="LiveId" clId="{E5E39C6A-5D2C-774B-B793-56457E344DA2}" dt="2019-07-23T04:07:41.114" v="87" actId="478"/>
          <ac:picMkLst>
            <pc:docMk/>
            <pc:sldMk cId="2092038457" sldId="277"/>
            <ac:picMk id="7" creationId="{796417FB-059C-C64E-9783-51AF7489FFFE}"/>
          </ac:picMkLst>
        </pc:picChg>
      </pc:sldChg>
      <pc:sldChg chg="addSp delSp modSp add ord">
        <pc:chgData name="Wang Stephen" userId="2033283f466edd32" providerId="LiveId" clId="{E5E39C6A-5D2C-774B-B793-56457E344DA2}" dt="2019-07-24T03:22:12.223" v="2006" actId="403"/>
        <pc:sldMkLst>
          <pc:docMk/>
          <pc:sldMk cId="14170940" sldId="278"/>
        </pc:sldMkLst>
        <pc:spChg chg="add mod">
          <ac:chgData name="Wang Stephen" userId="2033283f466edd32" providerId="LiveId" clId="{E5E39C6A-5D2C-774B-B793-56457E344DA2}" dt="2019-07-24T03:22:12.223" v="2006" actId="403"/>
          <ac:spMkLst>
            <pc:docMk/>
            <pc:sldMk cId="14170940" sldId="278"/>
            <ac:spMk id="3" creationId="{6E81B776-E19C-5948-8047-89E3CFBB2077}"/>
          </ac:spMkLst>
        </pc:spChg>
        <pc:spChg chg="del">
          <ac:chgData name="Wang Stephen" userId="2033283f466edd32" providerId="LiveId" clId="{E5E39C6A-5D2C-774B-B793-56457E344DA2}" dt="2019-07-23T04:11:11.255" v="121" actId="478"/>
          <ac:spMkLst>
            <pc:docMk/>
            <pc:sldMk cId="14170940" sldId="278"/>
            <ac:spMk id="4" creationId="{8F0845DB-F3C1-1A41-8E94-5AE025C4427C}"/>
          </ac:spMkLst>
        </pc:spChg>
        <pc:spChg chg="add del mod">
          <ac:chgData name="Wang Stephen" userId="2033283f466edd32" providerId="LiveId" clId="{E5E39C6A-5D2C-774B-B793-56457E344DA2}" dt="2019-07-23T04:11:13.112" v="122" actId="478"/>
          <ac:spMkLst>
            <pc:docMk/>
            <pc:sldMk cId="14170940" sldId="278"/>
            <ac:spMk id="8" creationId="{B78589B6-0FEC-4F4F-8BFB-5DB36EF6B832}"/>
          </ac:spMkLst>
        </pc:spChg>
        <pc:spChg chg="add del mod">
          <ac:chgData name="Wang Stephen" userId="2033283f466edd32" providerId="LiveId" clId="{E5E39C6A-5D2C-774B-B793-56457E344DA2}" dt="2019-07-23T04:17:36.103" v="247" actId="478"/>
          <ac:spMkLst>
            <pc:docMk/>
            <pc:sldMk cId="14170940" sldId="278"/>
            <ac:spMk id="10" creationId="{A5D6AA4D-A682-F648-A867-E77AB6A56FBA}"/>
          </ac:spMkLst>
        </pc:spChg>
        <pc:spChg chg="add del">
          <ac:chgData name="Wang Stephen" userId="2033283f466edd32" providerId="LiveId" clId="{E5E39C6A-5D2C-774B-B793-56457E344DA2}" dt="2019-07-23T04:12:58.108" v="142"/>
          <ac:spMkLst>
            <pc:docMk/>
            <pc:sldMk cId="14170940" sldId="278"/>
            <ac:spMk id="11" creationId="{D4060004-927B-1845-A0DC-A11A515CE8E4}"/>
          </ac:spMkLst>
        </pc:spChg>
        <pc:spChg chg="mod">
          <ac:chgData name="Wang Stephen" userId="2033283f466edd32" providerId="LiveId" clId="{E5E39C6A-5D2C-774B-B793-56457E344DA2}" dt="2019-07-23T04:16:52.360" v="222" actId="20577"/>
          <ac:spMkLst>
            <pc:docMk/>
            <pc:sldMk cId="14170940" sldId="278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5:25.249" v="373" actId="1076"/>
          <ac:picMkLst>
            <pc:docMk/>
            <pc:sldMk cId="14170940" sldId="278"/>
            <ac:picMk id="2" creationId="{B5C65E9B-2485-A54E-8E62-BB053B62BD90}"/>
          </ac:picMkLst>
        </pc:picChg>
        <pc:picChg chg="del">
          <ac:chgData name="Wang Stephen" userId="2033283f466edd32" providerId="LiveId" clId="{E5E39C6A-5D2C-774B-B793-56457E344DA2}" dt="2019-07-23T04:09:43.096" v="102" actId="478"/>
          <ac:picMkLst>
            <pc:docMk/>
            <pc:sldMk cId="14170940" sldId="278"/>
            <ac:picMk id="6" creationId="{59FC6AED-6352-D44D-9435-780BBF8B5BF2}"/>
          </ac:picMkLst>
        </pc:picChg>
        <pc:picChg chg="add del mod">
          <ac:chgData name="Wang Stephen" userId="2033283f466edd32" providerId="LiveId" clId="{E5E39C6A-5D2C-774B-B793-56457E344DA2}" dt="2019-07-23T04:17:36.103" v="247" actId="478"/>
          <ac:picMkLst>
            <pc:docMk/>
            <pc:sldMk cId="14170940" sldId="278"/>
            <ac:picMk id="9" creationId="{8E883747-409E-D542-B777-9156D6820852}"/>
          </ac:picMkLst>
        </pc:picChg>
      </pc:sldChg>
      <pc:sldChg chg="addSp delSp modSp add ord">
        <pc:chgData name="Wang Stephen" userId="2033283f466edd32" providerId="LiveId" clId="{E5E39C6A-5D2C-774B-B793-56457E344DA2}" dt="2019-07-23T04:22:50.587" v="313" actId="1076"/>
        <pc:sldMkLst>
          <pc:docMk/>
          <pc:sldMk cId="1566815327" sldId="279"/>
        </pc:sldMkLst>
        <pc:spChg chg="del">
          <ac:chgData name="Wang Stephen" userId="2033283f466edd32" providerId="LiveId" clId="{E5E39C6A-5D2C-774B-B793-56457E344DA2}" dt="2019-07-23T04:13:18.389" v="144" actId="478"/>
          <ac:spMkLst>
            <pc:docMk/>
            <pc:sldMk cId="1566815327" sldId="279"/>
            <ac:spMk id="3" creationId="{6E81B776-E19C-5948-8047-89E3CFBB2077}"/>
          </ac:spMkLst>
        </pc:spChg>
        <pc:spChg chg="del">
          <ac:chgData name="Wang Stephen" userId="2033283f466edd32" providerId="LiveId" clId="{E5E39C6A-5D2C-774B-B793-56457E344DA2}" dt="2019-07-23T04:13:18.389" v="144" actId="478"/>
          <ac:spMkLst>
            <pc:docMk/>
            <pc:sldMk cId="1566815327" sldId="279"/>
            <ac:spMk id="10" creationId="{A5D6AA4D-A682-F648-A867-E77AB6A56FBA}"/>
          </ac:spMkLst>
        </pc:spChg>
        <pc:spChg chg="add mod">
          <ac:chgData name="Wang Stephen" userId="2033283f466edd32" providerId="LiveId" clId="{E5E39C6A-5D2C-774B-B793-56457E344DA2}" dt="2019-07-23T04:14:00.557" v="154" actId="1076"/>
          <ac:spMkLst>
            <pc:docMk/>
            <pc:sldMk cId="1566815327" sldId="279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1:34.662" v="301" actId="20577"/>
          <ac:spMkLst>
            <pc:docMk/>
            <pc:sldMk cId="1566815327" sldId="279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13:18.389" v="144" actId="478"/>
          <ac:picMkLst>
            <pc:docMk/>
            <pc:sldMk cId="1566815327" sldId="279"/>
            <ac:picMk id="2" creationId="{B5C65E9B-2485-A54E-8E62-BB053B62BD90}"/>
          </ac:picMkLst>
        </pc:picChg>
        <pc:picChg chg="add mod">
          <ac:chgData name="Wang Stephen" userId="2033283f466edd32" providerId="LiveId" clId="{E5E39C6A-5D2C-774B-B793-56457E344DA2}" dt="2019-07-23T04:22:50.587" v="313" actId="1076"/>
          <ac:picMkLst>
            <pc:docMk/>
            <pc:sldMk cId="1566815327" sldId="279"/>
            <ac:picMk id="8" creationId="{142FC8E5-454A-1049-BF13-173E3D5BC141}"/>
          </ac:picMkLst>
        </pc:picChg>
        <pc:picChg chg="del">
          <ac:chgData name="Wang Stephen" userId="2033283f466edd32" providerId="LiveId" clId="{E5E39C6A-5D2C-774B-B793-56457E344DA2}" dt="2019-07-23T04:13:18.389" v="144" actId="478"/>
          <ac:picMkLst>
            <pc:docMk/>
            <pc:sldMk cId="1566815327" sldId="279"/>
            <ac:picMk id="9" creationId="{8E883747-409E-D542-B777-9156D6820852}"/>
          </ac:picMkLst>
        </pc:picChg>
      </pc:sldChg>
      <pc:sldChg chg="delSp modSp add">
        <pc:chgData name="Wang Stephen" userId="2033283f466edd32" providerId="LiveId" clId="{E5E39C6A-5D2C-774B-B793-56457E344DA2}" dt="2019-07-24T03:22:22.090" v="2008" actId="1076"/>
        <pc:sldMkLst>
          <pc:docMk/>
          <pc:sldMk cId="2607259944" sldId="280"/>
        </pc:sldMkLst>
        <pc:spChg chg="del">
          <ac:chgData name="Wang Stephen" userId="2033283f466edd32" providerId="LiveId" clId="{E5E39C6A-5D2C-774B-B793-56457E344DA2}" dt="2019-07-23T04:17:11.750" v="241" actId="478"/>
          <ac:spMkLst>
            <pc:docMk/>
            <pc:sldMk cId="2607259944" sldId="280"/>
            <ac:spMk id="3" creationId="{6E81B776-E19C-5948-8047-89E3CFBB2077}"/>
          </ac:spMkLst>
        </pc:spChg>
        <pc:spChg chg="mod">
          <ac:chgData name="Wang Stephen" userId="2033283f466edd32" providerId="LiveId" clId="{E5E39C6A-5D2C-774B-B793-56457E344DA2}" dt="2019-07-24T03:22:22.090" v="2008" actId="1076"/>
          <ac:spMkLst>
            <pc:docMk/>
            <pc:sldMk cId="2607259944" sldId="280"/>
            <ac:spMk id="10" creationId="{A5D6AA4D-A682-F648-A867-E77AB6A56FBA}"/>
          </ac:spMkLst>
        </pc:spChg>
        <pc:spChg chg="mod">
          <ac:chgData name="Wang Stephen" userId="2033283f466edd32" providerId="LiveId" clId="{E5E39C6A-5D2C-774B-B793-56457E344DA2}" dt="2019-07-23T04:17:04.929" v="240" actId="20577"/>
          <ac:spMkLst>
            <pc:docMk/>
            <pc:sldMk cId="2607259944" sldId="280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17:11.750" v="241" actId="478"/>
          <ac:picMkLst>
            <pc:docMk/>
            <pc:sldMk cId="2607259944" sldId="280"/>
            <ac:picMk id="2" creationId="{B5C65E9B-2485-A54E-8E62-BB053B62BD90}"/>
          </ac:picMkLst>
        </pc:picChg>
        <pc:picChg chg="mod">
          <ac:chgData name="Wang Stephen" userId="2033283f466edd32" providerId="LiveId" clId="{E5E39C6A-5D2C-774B-B793-56457E344DA2}" dt="2019-07-23T04:25:24.109" v="372" actId="1076"/>
          <ac:picMkLst>
            <pc:docMk/>
            <pc:sldMk cId="2607259944" sldId="280"/>
            <ac:picMk id="9" creationId="{8E883747-409E-D542-B777-9156D6820852}"/>
          </ac:picMkLst>
        </pc:picChg>
      </pc:sldChg>
      <pc:sldChg chg="addSp delSp modSp add">
        <pc:chgData name="Wang Stephen" userId="2033283f466edd32" providerId="LiveId" clId="{E5E39C6A-5D2C-774B-B793-56457E344DA2}" dt="2019-07-23T04:24:26.086" v="358" actId="20577"/>
        <pc:sldMkLst>
          <pc:docMk/>
          <pc:sldMk cId="1953735406" sldId="281"/>
        </pc:sldMkLst>
        <pc:spChg chg="mod">
          <ac:chgData name="Wang Stephen" userId="2033283f466edd32" providerId="LiveId" clId="{E5E39C6A-5D2C-774B-B793-56457E344DA2}" dt="2019-07-23T04:23:06.625" v="329" actId="14100"/>
          <ac:spMkLst>
            <pc:docMk/>
            <pc:sldMk cId="1953735406" sldId="281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4:26.086" v="358" actId="20577"/>
          <ac:spMkLst>
            <pc:docMk/>
            <pc:sldMk cId="1953735406" sldId="281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22:37.978" v="309" actId="1076"/>
          <ac:picMkLst>
            <pc:docMk/>
            <pc:sldMk cId="1953735406" sldId="281"/>
            <ac:picMk id="6" creationId="{B9EEDECD-7F44-0346-B93F-1D1344E658FC}"/>
          </ac:picMkLst>
        </pc:picChg>
        <pc:picChg chg="del">
          <ac:chgData name="Wang Stephen" userId="2033283f466edd32" providerId="LiveId" clId="{E5E39C6A-5D2C-774B-B793-56457E344DA2}" dt="2019-07-23T04:22:21.602" v="303" actId="478"/>
          <ac:picMkLst>
            <pc:docMk/>
            <pc:sldMk cId="1953735406" sldId="281"/>
            <ac:picMk id="8" creationId="{142FC8E5-454A-1049-BF13-173E3D5BC141}"/>
          </ac:picMkLst>
        </pc:picChg>
      </pc:sldChg>
      <pc:sldChg chg="addSp delSp modSp add">
        <pc:chgData name="Wang Stephen" userId="2033283f466edd32" providerId="LiveId" clId="{E5E39C6A-5D2C-774B-B793-56457E344DA2}" dt="2019-07-23T04:28:37.334" v="562" actId="20577"/>
        <pc:sldMkLst>
          <pc:docMk/>
          <pc:sldMk cId="1082752779" sldId="282"/>
        </pc:sldMkLst>
        <pc:spChg chg="mod">
          <ac:chgData name="Wang Stephen" userId="2033283f466edd32" providerId="LiveId" clId="{E5E39C6A-5D2C-774B-B793-56457E344DA2}" dt="2019-07-23T04:26:03.435" v="411" actId="20577"/>
          <ac:spMkLst>
            <pc:docMk/>
            <pc:sldMk cId="1082752779" sldId="282"/>
            <ac:spMk id="11" creationId="{5D19326E-8D16-2F4C-B033-44A0DC8C6211}"/>
          </ac:spMkLst>
        </pc:spChg>
        <pc:spChg chg="mod">
          <ac:chgData name="Wang Stephen" userId="2033283f466edd32" providerId="LiveId" clId="{E5E39C6A-5D2C-774B-B793-56457E344DA2}" dt="2019-07-23T04:28:37.334" v="562" actId="20577"/>
          <ac:spMkLst>
            <pc:docMk/>
            <pc:sldMk cId="1082752779" sldId="282"/>
            <ac:spMk id="15" creationId="{7BFD86DE-1DB5-44CA-909F-764A6565EE96}"/>
          </ac:spMkLst>
        </pc:spChg>
        <pc:picChg chg="del">
          <ac:chgData name="Wang Stephen" userId="2033283f466edd32" providerId="LiveId" clId="{E5E39C6A-5D2C-774B-B793-56457E344DA2}" dt="2019-07-23T04:24:39.200" v="360" actId="478"/>
          <ac:picMkLst>
            <pc:docMk/>
            <pc:sldMk cId="1082752779" sldId="282"/>
            <ac:picMk id="6" creationId="{B9EEDECD-7F44-0346-B93F-1D1344E658FC}"/>
          </ac:picMkLst>
        </pc:picChg>
        <pc:picChg chg="add mod">
          <ac:chgData name="Wang Stephen" userId="2033283f466edd32" providerId="LiveId" clId="{E5E39C6A-5D2C-774B-B793-56457E344DA2}" dt="2019-07-23T04:25:45.199" v="378" actId="1076"/>
          <ac:picMkLst>
            <pc:docMk/>
            <pc:sldMk cId="1082752779" sldId="282"/>
            <ac:picMk id="7" creationId="{40B86E12-0971-2844-BE82-04674C7DF6AD}"/>
          </ac:picMkLst>
        </pc:picChg>
      </pc:sldChg>
      <pc:sldChg chg="modSp add">
        <pc:chgData name="Wang Stephen" userId="2033283f466edd32" providerId="LiveId" clId="{E5E39C6A-5D2C-774B-B793-56457E344DA2}" dt="2019-07-23T04:41:44.668" v="708" actId="313"/>
        <pc:sldMkLst>
          <pc:docMk/>
          <pc:sldMk cId="2166774290" sldId="283"/>
        </pc:sldMkLst>
        <pc:spChg chg="mod">
          <ac:chgData name="Wang Stephen" userId="2033283f466edd32" providerId="LiveId" clId="{E5E39C6A-5D2C-774B-B793-56457E344DA2}" dt="2019-07-23T04:41:44.668" v="708" actId="313"/>
          <ac:spMkLst>
            <pc:docMk/>
            <pc:sldMk cId="2166774290" sldId="283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E5E39C6A-5D2C-774B-B793-56457E344DA2}" dt="2019-07-24T03:22:43.190" v="2015" actId="1037"/>
        <pc:sldMkLst>
          <pc:docMk/>
          <pc:sldMk cId="2786341130" sldId="284"/>
        </pc:sldMkLst>
        <pc:spChg chg="add del mod">
          <ac:chgData name="Wang Stephen" userId="2033283f466edd32" providerId="LiveId" clId="{E5E39C6A-5D2C-774B-B793-56457E344DA2}" dt="2019-07-23T04:32:45.579" v="572" actId="931"/>
          <ac:spMkLst>
            <pc:docMk/>
            <pc:sldMk cId="2786341130" sldId="284"/>
            <ac:spMk id="3" creationId="{211758D1-20EC-E649-B94E-CDF92C90F89E}"/>
          </ac:spMkLst>
        </pc:spChg>
        <pc:spChg chg="del">
          <ac:chgData name="Wang Stephen" userId="2033283f466edd32" providerId="LiveId" clId="{E5E39C6A-5D2C-774B-B793-56457E344DA2}" dt="2019-07-23T04:32:12.623" v="565" actId="478"/>
          <ac:spMkLst>
            <pc:docMk/>
            <pc:sldMk cId="2786341130" sldId="284"/>
            <ac:spMk id="4" creationId="{8F0845DB-F3C1-1A41-8E94-5AE025C4427C}"/>
          </ac:spMkLst>
        </pc:spChg>
        <pc:spChg chg="add mod">
          <ac:chgData name="Wang Stephen" userId="2033283f466edd32" providerId="LiveId" clId="{E5E39C6A-5D2C-774B-B793-56457E344DA2}" dt="2019-07-24T03:22:43.190" v="2015" actId="1037"/>
          <ac:spMkLst>
            <pc:docMk/>
            <pc:sldMk cId="2786341130" sldId="284"/>
            <ac:spMk id="10" creationId="{9B8C3888-1F0F-0B4F-BDAF-E74F0C36478B}"/>
          </ac:spMkLst>
        </pc:spChg>
        <pc:spChg chg="mod">
          <ac:chgData name="Wang Stephen" userId="2033283f466edd32" providerId="LiveId" clId="{E5E39C6A-5D2C-774B-B793-56457E344DA2}" dt="2019-07-23T04:37:22.619" v="607" actId="20577"/>
          <ac:spMkLst>
            <pc:docMk/>
            <pc:sldMk cId="2786341130" sldId="284"/>
            <ac:spMk id="15" creationId="{7BFD86DE-1DB5-44CA-909F-764A6565EE96}"/>
          </ac:spMkLst>
        </pc:spChg>
        <pc:picChg chg="add del">
          <ac:chgData name="Wang Stephen" userId="2033283f466edd32" providerId="LiveId" clId="{E5E39C6A-5D2C-774B-B793-56457E344DA2}" dt="2019-07-23T04:32:39.561" v="571" actId="478"/>
          <ac:picMkLst>
            <pc:docMk/>
            <pc:sldMk cId="2786341130" sldId="284"/>
            <ac:picMk id="7" creationId="{796417FB-059C-C64E-9783-51AF7489FFFE}"/>
          </ac:picMkLst>
        </pc:picChg>
        <pc:picChg chg="add mod">
          <ac:chgData name="Wang Stephen" userId="2033283f466edd32" providerId="LiveId" clId="{E5E39C6A-5D2C-774B-B793-56457E344DA2}" dt="2019-07-23T04:34:07.753" v="598" actId="1076"/>
          <ac:picMkLst>
            <pc:docMk/>
            <pc:sldMk cId="2786341130" sldId="284"/>
            <ac:picMk id="8" creationId="{A3CC4B30-FCBD-7C47-AF1F-3C9045FE00C2}"/>
          </ac:picMkLst>
        </pc:picChg>
      </pc:sldChg>
      <pc:sldChg chg="addSp delSp modSp add">
        <pc:chgData name="Wang Stephen" userId="2033283f466edd32" providerId="LiveId" clId="{E5E39C6A-5D2C-774B-B793-56457E344DA2}" dt="2019-07-23T04:40:26.377" v="684" actId="20577"/>
        <pc:sldMkLst>
          <pc:docMk/>
          <pc:sldMk cId="2998199399" sldId="285"/>
        </pc:sldMkLst>
        <pc:spChg chg="add del mod">
          <ac:chgData name="Wang Stephen" userId="2033283f466edd32" providerId="LiveId" clId="{E5E39C6A-5D2C-774B-B793-56457E344DA2}" dt="2019-07-23T04:38:56.494" v="634" actId="931"/>
          <ac:spMkLst>
            <pc:docMk/>
            <pc:sldMk cId="2998199399" sldId="285"/>
            <ac:spMk id="3" creationId="{CC7E5F46-0C4D-2645-9FDD-129261C93221}"/>
          </ac:spMkLst>
        </pc:spChg>
        <pc:spChg chg="del">
          <ac:chgData name="Wang Stephen" userId="2033283f466edd32" providerId="LiveId" clId="{E5E39C6A-5D2C-774B-B793-56457E344DA2}" dt="2019-07-23T04:37:44.546" v="609" actId="478"/>
          <ac:spMkLst>
            <pc:docMk/>
            <pc:sldMk cId="2998199399" sldId="285"/>
            <ac:spMk id="10" creationId="{9B8C3888-1F0F-0B4F-BDAF-E74F0C36478B}"/>
          </ac:spMkLst>
        </pc:spChg>
        <pc:spChg chg="add mod">
          <ac:chgData name="Wang Stephen" userId="2033283f466edd32" providerId="LiveId" clId="{E5E39C6A-5D2C-774B-B793-56457E344DA2}" dt="2019-07-23T04:40:18.281" v="683" actId="20577"/>
          <ac:spMkLst>
            <pc:docMk/>
            <pc:sldMk cId="2998199399" sldId="285"/>
            <ac:spMk id="11" creationId="{B4D7A2C1-AE2A-6646-B902-9A00A1E172A7}"/>
          </ac:spMkLst>
        </pc:spChg>
        <pc:spChg chg="mod">
          <ac:chgData name="Wang Stephen" userId="2033283f466edd32" providerId="LiveId" clId="{E5E39C6A-5D2C-774B-B793-56457E344DA2}" dt="2019-07-23T04:40:26.377" v="684" actId="20577"/>
          <ac:spMkLst>
            <pc:docMk/>
            <pc:sldMk cId="2998199399" sldId="285"/>
            <ac:spMk id="15" creationId="{7BFD86DE-1DB5-44CA-909F-764A6565EE96}"/>
          </ac:spMkLst>
        </pc:spChg>
        <pc:picChg chg="add mod">
          <ac:chgData name="Wang Stephen" userId="2033283f466edd32" providerId="LiveId" clId="{E5E39C6A-5D2C-774B-B793-56457E344DA2}" dt="2019-07-23T04:39:05.077" v="636" actId="1076"/>
          <ac:picMkLst>
            <pc:docMk/>
            <pc:sldMk cId="2998199399" sldId="285"/>
            <ac:picMk id="6" creationId="{57670ADF-0B0D-B74E-9F68-D1D044DC1AD4}"/>
          </ac:picMkLst>
        </pc:picChg>
        <pc:picChg chg="del">
          <ac:chgData name="Wang Stephen" userId="2033283f466edd32" providerId="LiveId" clId="{E5E39C6A-5D2C-774B-B793-56457E344DA2}" dt="2019-07-23T04:37:44.546" v="609" actId="478"/>
          <ac:picMkLst>
            <pc:docMk/>
            <pc:sldMk cId="2998199399" sldId="285"/>
            <ac:picMk id="8" creationId="{A3CC4B30-FCBD-7C47-AF1F-3C9045FE00C2}"/>
          </ac:picMkLst>
        </pc:picChg>
      </pc:sldChg>
      <pc:sldChg chg="modSp add">
        <pc:chgData name="Wang Stephen" userId="2033283f466edd32" providerId="LiveId" clId="{E5E39C6A-5D2C-774B-B793-56457E344DA2}" dt="2019-07-23T04:42:59.074" v="774" actId="20577"/>
        <pc:sldMkLst>
          <pc:docMk/>
          <pc:sldMk cId="1874364921" sldId="286"/>
        </pc:sldMkLst>
        <pc:spChg chg="mod">
          <ac:chgData name="Wang Stephen" userId="2033283f466edd32" providerId="LiveId" clId="{E5E39C6A-5D2C-774B-B793-56457E344DA2}" dt="2019-07-23T04:42:59.074" v="774" actId="20577"/>
          <ac:spMkLst>
            <pc:docMk/>
            <pc:sldMk cId="1874364921" sldId="286"/>
            <ac:spMk id="4" creationId="{69C51D9E-F792-4069-A1B7-56FDA6317FEE}"/>
          </ac:spMkLst>
        </pc:spChg>
      </pc:sldChg>
      <pc:sldChg chg="modSp">
        <pc:chgData name="Wang Stephen" userId="2033283f466edd32" providerId="LiveId" clId="{E5E39C6A-5D2C-774B-B793-56457E344DA2}" dt="2019-07-24T03:22:53.365" v="2016" actId="114"/>
        <pc:sldMkLst>
          <pc:docMk/>
          <pc:sldMk cId="767509415" sldId="287"/>
        </pc:sldMkLst>
        <pc:spChg chg="mod">
          <ac:chgData name="Wang Stephen" userId="2033283f466edd32" providerId="LiveId" clId="{E5E39C6A-5D2C-774B-B793-56457E344DA2}" dt="2019-07-24T03:22:53.365" v="2016" actId="114"/>
          <ac:spMkLst>
            <pc:docMk/>
            <pc:sldMk cId="767509415" sldId="287"/>
            <ac:spMk id="10" creationId="{59FA6127-C0A8-42CB-977A-47BCBF1AD682}"/>
          </ac:spMkLst>
        </pc:spChg>
      </pc:sldChg>
      <pc:sldChg chg="addSp delSp modSp">
        <pc:chgData name="Wang Stephen" userId="2033283f466edd32" providerId="LiveId" clId="{E5E39C6A-5D2C-774B-B793-56457E344DA2}" dt="2019-07-24T01:18:47.165" v="981" actId="1076"/>
        <pc:sldMkLst>
          <pc:docMk/>
          <pc:sldMk cId="3518228926" sldId="304"/>
        </pc:sldMkLst>
        <pc:spChg chg="mod">
          <ac:chgData name="Wang Stephen" userId="2033283f466edd32" providerId="LiveId" clId="{E5E39C6A-5D2C-774B-B793-56457E344DA2}" dt="2019-07-24T01:18:34.868" v="978" actId="1076"/>
          <ac:spMkLst>
            <pc:docMk/>
            <pc:sldMk cId="3518228926" sldId="304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15:17.937" v="962" actId="20577"/>
          <ac:spMkLst>
            <pc:docMk/>
            <pc:sldMk cId="3518228926" sldId="304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16:25.230" v="963"/>
          <ac:spMkLst>
            <pc:docMk/>
            <pc:sldMk cId="3518228926" sldId="304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18:47.165" v="981" actId="1076"/>
          <ac:picMkLst>
            <pc:docMk/>
            <pc:sldMk cId="3518228926" sldId="304"/>
            <ac:picMk id="2" creationId="{DCD023D4-EE2A-374F-A165-AB9EAFC59C2E}"/>
          </ac:picMkLst>
        </pc:picChg>
      </pc:sldChg>
      <pc:sldChg chg="addSp delSp modSp add ord">
        <pc:chgData name="Wang Stephen" userId="2033283f466edd32" providerId="LiveId" clId="{E5E39C6A-5D2C-774B-B793-56457E344DA2}" dt="2019-07-24T04:01:43.032" v="2087" actId="1076"/>
        <pc:sldMkLst>
          <pc:docMk/>
          <pc:sldMk cId="2324166636" sldId="305"/>
        </pc:sldMkLst>
        <pc:spChg chg="mod">
          <ac:chgData name="Wang Stephen" userId="2033283f466edd32" providerId="LiveId" clId="{E5E39C6A-5D2C-774B-B793-56457E344DA2}" dt="2019-07-24T04:01:43.032" v="2087" actId="1076"/>
          <ac:spMkLst>
            <pc:docMk/>
            <pc:sldMk cId="2324166636" sldId="305"/>
            <ac:spMk id="5" creationId="{A330A5DD-5BFE-493C-8240-6E46C0E92339}"/>
          </ac:spMkLst>
        </pc:spChg>
        <pc:spChg chg="del">
          <ac:chgData name="Wang Stephen" userId="2033283f466edd32" providerId="LiveId" clId="{E5E39C6A-5D2C-774B-B793-56457E344DA2}" dt="2019-07-24T01:06:38.888" v="776"/>
          <ac:spMkLst>
            <pc:docMk/>
            <pc:sldMk cId="2324166636" sldId="305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07:10.457" v="779" actId="1076"/>
          <ac:picMkLst>
            <pc:docMk/>
            <pc:sldMk cId="2324166636" sldId="305"/>
            <ac:picMk id="2" creationId="{D02536AD-3A0E-AF4A-8E34-FB4636E8168F}"/>
          </ac:picMkLst>
        </pc:picChg>
      </pc:sldChg>
      <pc:sldChg chg="add del">
        <pc:chgData name="Wang Stephen" userId="2033283f466edd32" providerId="LiveId" clId="{E5E39C6A-5D2C-774B-B793-56457E344DA2}" dt="2019-07-24T01:13:48.996" v="900"/>
        <pc:sldMkLst>
          <pc:docMk/>
          <pc:sldMk cId="3450771647" sldId="306"/>
        </pc:sldMkLst>
      </pc:sldChg>
      <pc:sldChg chg="modSp add">
        <pc:chgData name="Wang Stephen" userId="2033283f466edd32" providerId="LiveId" clId="{E5E39C6A-5D2C-774B-B793-56457E344DA2}" dt="2019-07-24T01:14:50.717" v="946" actId="20577"/>
        <pc:sldMkLst>
          <pc:docMk/>
          <pc:sldMk cId="4077397376" sldId="306"/>
        </pc:sldMkLst>
        <pc:spChg chg="mod">
          <ac:chgData name="Wang Stephen" userId="2033283f466edd32" providerId="LiveId" clId="{E5E39C6A-5D2C-774B-B793-56457E344DA2}" dt="2019-07-24T01:14:50.717" v="946" actId="20577"/>
          <ac:spMkLst>
            <pc:docMk/>
            <pc:sldMk cId="4077397376" sldId="306"/>
            <ac:spMk id="4" creationId="{69C51D9E-F792-4069-A1B7-56FDA6317FEE}"/>
          </ac:spMkLst>
        </pc:spChg>
      </pc:sldChg>
      <pc:sldChg chg="addSp delSp modSp add">
        <pc:chgData name="Wang Stephen" userId="2033283f466edd32" providerId="LiveId" clId="{E5E39C6A-5D2C-774B-B793-56457E344DA2}" dt="2019-07-24T01:35:44.831" v="1121" actId="20577"/>
        <pc:sldMkLst>
          <pc:docMk/>
          <pc:sldMk cId="1665721237" sldId="307"/>
        </pc:sldMkLst>
        <pc:spChg chg="del">
          <ac:chgData name="Wang Stephen" userId="2033283f466edd32" providerId="LiveId" clId="{E5E39C6A-5D2C-774B-B793-56457E344DA2}" dt="2019-07-24T01:20:18.669" v="1008"/>
          <ac:spMkLst>
            <pc:docMk/>
            <pc:sldMk cId="1665721237" sldId="307"/>
            <ac:spMk id="5" creationId="{A330A5DD-5BFE-493C-8240-6E46C0E92339}"/>
          </ac:spMkLst>
        </pc:spChg>
        <pc:spChg chg="add del">
          <ac:chgData name="Wang Stephen" userId="2033283f466edd32" providerId="LiveId" clId="{E5E39C6A-5D2C-774B-B793-56457E344DA2}" dt="2019-07-24T01:32:31.533" v="1084"/>
          <ac:spMkLst>
            <pc:docMk/>
            <pc:sldMk cId="1665721237" sldId="307"/>
            <ac:spMk id="6" creationId="{A0BAEDFB-F7AF-5A43-A117-250D42472CA6}"/>
          </ac:spMkLst>
        </pc:spChg>
        <pc:spChg chg="mod">
          <ac:chgData name="Wang Stephen" userId="2033283f466edd32" providerId="LiveId" clId="{E5E39C6A-5D2C-774B-B793-56457E344DA2}" dt="2019-07-24T01:35:44.831" v="1121" actId="20577"/>
          <ac:spMkLst>
            <pc:docMk/>
            <pc:sldMk cId="1665721237" sldId="307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20:42.079" v="1010"/>
          <ac:spMkLst>
            <pc:docMk/>
            <pc:sldMk cId="1665721237" sldId="307"/>
            <ac:spMk id="9" creationId="{A0BE6B8D-32D7-4786-9465-07F82BDEC059}"/>
          </ac:spMkLst>
        </pc:spChg>
        <pc:spChg chg="add del mod">
          <ac:chgData name="Wang Stephen" userId="2033283f466edd32" providerId="LiveId" clId="{E5E39C6A-5D2C-774B-B793-56457E344DA2}" dt="2019-07-24T01:27:07.766" v="1048" actId="478"/>
          <ac:spMkLst>
            <pc:docMk/>
            <pc:sldMk cId="1665721237" sldId="307"/>
            <ac:spMk id="10" creationId="{2DEED987-547E-DD42-969F-20F3A9BA2B6B}"/>
          </ac:spMkLst>
        </pc:spChg>
        <pc:spChg chg="add del mod">
          <ac:chgData name="Wang Stephen" userId="2033283f466edd32" providerId="LiveId" clId="{E5E39C6A-5D2C-774B-B793-56457E344DA2}" dt="2019-07-24T01:25:59.593" v="1037" actId="478"/>
          <ac:spMkLst>
            <pc:docMk/>
            <pc:sldMk cId="1665721237" sldId="307"/>
            <ac:spMk id="11" creationId="{B8D019FD-8868-4D48-B9E6-D93E954E4A04}"/>
          </ac:spMkLst>
        </pc:spChg>
        <pc:spChg chg="add del mod">
          <ac:chgData name="Wang Stephen" userId="2033283f466edd32" providerId="LiveId" clId="{E5E39C6A-5D2C-774B-B793-56457E344DA2}" dt="2019-07-24T01:30:11.613" v="1082" actId="14100"/>
          <ac:spMkLst>
            <pc:docMk/>
            <pc:sldMk cId="1665721237" sldId="307"/>
            <ac:spMk id="12" creationId="{153F5948-E6B1-984C-9060-C6021546FD48}"/>
          </ac:spMkLst>
        </pc:spChg>
        <pc:spChg chg="add del mod">
          <ac:chgData name="Wang Stephen" userId="2033283f466edd32" providerId="LiveId" clId="{E5E39C6A-5D2C-774B-B793-56457E344DA2}" dt="2019-07-24T01:33:02.398" v="1099" actId="478"/>
          <ac:spMkLst>
            <pc:docMk/>
            <pc:sldMk cId="1665721237" sldId="307"/>
            <ac:spMk id="13" creationId="{3FFCE2D0-CEB6-4843-9ED7-607FF2E0F4A0}"/>
          </ac:spMkLst>
        </pc:spChg>
        <pc:spChg chg="add del mod">
          <ac:chgData name="Wang Stephen" userId="2033283f466edd32" providerId="LiveId" clId="{E5E39C6A-5D2C-774B-B793-56457E344DA2}" dt="2019-07-24T01:33:07.237" v="1101" actId="478"/>
          <ac:spMkLst>
            <pc:docMk/>
            <pc:sldMk cId="1665721237" sldId="307"/>
            <ac:spMk id="14" creationId="{8A23DFA1-252D-AC49-945D-7689DFD3C737}"/>
          </ac:spMkLst>
        </pc:spChg>
        <pc:spChg chg="add del mod">
          <ac:chgData name="Wang Stephen" userId="2033283f466edd32" providerId="LiveId" clId="{E5E39C6A-5D2C-774B-B793-56457E344DA2}" dt="2019-07-24T01:33:10.500" v="1103"/>
          <ac:spMkLst>
            <pc:docMk/>
            <pc:sldMk cId="1665721237" sldId="307"/>
            <ac:spMk id="16" creationId="{5008443D-937C-5E48-945D-EFF6EE09EDD0}"/>
          </ac:spMkLst>
        </pc:spChg>
        <pc:picChg chg="add del mod">
          <ac:chgData name="Wang Stephen" userId="2033283f466edd32" providerId="LiveId" clId="{E5E39C6A-5D2C-774B-B793-56457E344DA2}" dt="2019-07-24T01:33:04.001" v="1100"/>
          <ac:picMkLst>
            <pc:docMk/>
            <pc:sldMk cId="1665721237" sldId="307"/>
            <ac:picMk id="2" creationId="{64213170-3EE1-4F43-8B7B-6B7BC6FCDFF6}"/>
          </ac:picMkLst>
        </pc:picChg>
        <pc:picChg chg="add del mod">
          <ac:chgData name="Wang Stephen" userId="2033283f466edd32" providerId="LiveId" clId="{E5E39C6A-5D2C-774B-B793-56457E344DA2}" dt="2019-07-24T01:33:08.886" v="1102" actId="478"/>
          <ac:picMkLst>
            <pc:docMk/>
            <pc:sldMk cId="1665721237" sldId="307"/>
            <ac:picMk id="4" creationId="{05DC875B-9F54-0948-9A39-D0F47C68D8AF}"/>
          </ac:picMkLst>
        </pc:picChg>
        <pc:picChg chg="add mod">
          <ac:chgData name="Wang Stephen" userId="2033283f466edd32" providerId="LiveId" clId="{E5E39C6A-5D2C-774B-B793-56457E344DA2}" dt="2019-07-24T01:33:28.872" v="1109" actId="1037"/>
          <ac:picMkLst>
            <pc:docMk/>
            <pc:sldMk cId="1665721237" sldId="307"/>
            <ac:picMk id="17" creationId="{DDF2BE48-9025-1641-B285-F51DA77870DA}"/>
          </ac:picMkLst>
        </pc:picChg>
      </pc:sldChg>
      <pc:sldChg chg="add del">
        <pc:chgData name="Wang Stephen" userId="2033283f466edd32" providerId="LiveId" clId="{E5E39C6A-5D2C-774B-B793-56457E344DA2}" dt="2019-07-24T01:15:05.623" v="948"/>
        <pc:sldMkLst>
          <pc:docMk/>
          <pc:sldMk cId="3591650127" sldId="307"/>
        </pc:sldMkLst>
      </pc:sldChg>
      <pc:sldChg chg="addSp delSp modSp add del ord">
        <pc:chgData name="Wang Stephen" userId="2033283f466edd32" providerId="LiveId" clId="{E5E39C6A-5D2C-774B-B793-56457E344DA2}" dt="2019-07-24T03:16:37.379" v="1996" actId="2696"/>
        <pc:sldMkLst>
          <pc:docMk/>
          <pc:sldMk cId="690262418" sldId="308"/>
        </pc:sldMkLst>
        <pc:spChg chg="del">
          <ac:chgData name="Wang Stephen" userId="2033283f466edd32" providerId="LiveId" clId="{E5E39C6A-5D2C-774B-B793-56457E344DA2}" dt="2019-07-24T02:21:34.515" v="1406" actId="478"/>
          <ac:spMkLst>
            <pc:docMk/>
            <pc:sldMk cId="690262418" sldId="308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3:08:13.702" v="1789" actId="20577"/>
          <ac:spMkLst>
            <pc:docMk/>
            <pc:sldMk cId="690262418" sldId="308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2:21:36.881" v="1407" actId="478"/>
          <ac:spMkLst>
            <pc:docMk/>
            <pc:sldMk cId="690262418" sldId="308"/>
            <ac:spMk id="9" creationId="{A0BE6B8D-32D7-4786-9465-07F82BDEC059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0" creationId="{3F5FAB9E-1AF8-0440-BCB2-8C3944C0D6C5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1" creationId="{5518A913-F777-A949-8E38-08B95C59D1F7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2" creationId="{42BBEF1E-A867-CB4D-951C-F371AF5E2D95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3" creationId="{55DEFD43-06C4-2646-9EE3-166775A8393B}"/>
          </ac:spMkLst>
        </pc:spChg>
        <pc:spChg chg="add mod">
          <ac:chgData name="Wang Stephen" userId="2033283f466edd32" providerId="LiveId" clId="{E5E39C6A-5D2C-774B-B793-56457E344DA2}" dt="2019-07-24T02:26:05.621" v="1508" actId="1076"/>
          <ac:spMkLst>
            <pc:docMk/>
            <pc:sldMk cId="690262418" sldId="308"/>
            <ac:spMk id="14" creationId="{4C4E278F-5F7E-8144-86DD-07D4FFD90C1C}"/>
          </ac:spMkLst>
        </pc:spChg>
        <pc:picChg chg="add mod">
          <ac:chgData name="Wang Stephen" userId="2033283f466edd32" providerId="LiveId" clId="{E5E39C6A-5D2C-774B-B793-56457E344DA2}" dt="2019-07-24T02:26:05.621" v="1508" actId="1076"/>
          <ac:picMkLst>
            <pc:docMk/>
            <pc:sldMk cId="690262418" sldId="308"/>
            <ac:picMk id="6" creationId="{4A76ABD5-60C1-A243-AD36-50DAACA21A74}"/>
          </ac:picMkLst>
        </pc:picChg>
        <pc:picChg chg="add mod">
          <ac:chgData name="Wang Stephen" userId="2033283f466edd32" providerId="LiveId" clId="{E5E39C6A-5D2C-774B-B793-56457E344DA2}" dt="2019-07-24T02:26:05.621" v="1508" actId="1076"/>
          <ac:picMkLst>
            <pc:docMk/>
            <pc:sldMk cId="690262418" sldId="308"/>
            <ac:picMk id="7" creationId="{4463AC62-B6E7-C24D-AE2E-47311863C077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2591200897" sldId="308"/>
        </pc:sldMkLst>
      </pc:sldChg>
      <pc:sldChg chg="addSp delSp modSp add ord">
        <pc:chgData name="Wang Stephen" userId="2033283f466edd32" providerId="LiveId" clId="{E5E39C6A-5D2C-774B-B793-56457E344DA2}" dt="2019-07-24T03:23:32.426" v="2018"/>
        <pc:sldMkLst>
          <pc:docMk/>
          <pc:sldMk cId="4218159490" sldId="309"/>
        </pc:sldMkLst>
        <pc:spChg chg="mod">
          <ac:chgData name="Wang Stephen" userId="2033283f466edd32" providerId="LiveId" clId="{E5E39C6A-5D2C-774B-B793-56457E344DA2}" dt="2019-07-24T02:04:19.623" v="1275" actId="14100"/>
          <ac:spMkLst>
            <pc:docMk/>
            <pc:sldMk cId="4218159490" sldId="309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36:07.027" v="1157" actId="20577"/>
          <ac:spMkLst>
            <pc:docMk/>
            <pc:sldMk cId="4218159490" sldId="309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37:48.586" v="1160"/>
          <ac:spMkLst>
            <pc:docMk/>
            <pc:sldMk cId="4218159490" sldId="309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2:04:31.351" v="1277" actId="1076"/>
          <ac:picMkLst>
            <pc:docMk/>
            <pc:sldMk cId="4218159490" sldId="309"/>
            <ac:picMk id="2" creationId="{18424062-5DD5-6648-AB47-2180A45B9D5C}"/>
          </ac:picMkLst>
        </pc:picChg>
      </pc:sldChg>
      <pc:sldChg chg="addSp delSp modSp add">
        <pc:chgData name="Wang Stephen" userId="2033283f466edd32" providerId="LiveId" clId="{E5E39C6A-5D2C-774B-B793-56457E344DA2}" dt="2019-07-24T02:11:48.439" v="1331" actId="1076"/>
        <pc:sldMkLst>
          <pc:docMk/>
          <pc:sldMk cId="533785185" sldId="310"/>
        </pc:sldMkLst>
        <pc:spChg chg="mod">
          <ac:chgData name="Wang Stephen" userId="2033283f466edd32" providerId="LiveId" clId="{E5E39C6A-5D2C-774B-B793-56457E344DA2}" dt="2019-07-24T02:11:23.983" v="1326" actId="1076"/>
          <ac:spMkLst>
            <pc:docMk/>
            <pc:sldMk cId="533785185" sldId="310"/>
            <ac:spMk id="5" creationId="{A330A5DD-5BFE-493C-8240-6E46C0E92339}"/>
          </ac:spMkLst>
        </pc:spChg>
        <pc:spChg chg="add del mod">
          <ac:chgData name="Wang Stephen" userId="2033283f466edd32" providerId="LiveId" clId="{E5E39C6A-5D2C-774B-B793-56457E344DA2}" dt="2019-07-24T02:09:44.501" v="1300"/>
          <ac:spMkLst>
            <pc:docMk/>
            <pc:sldMk cId="533785185" sldId="310"/>
            <ac:spMk id="6" creationId="{559CF249-0CF8-9A49-8595-D34F03159C93}"/>
          </ac:spMkLst>
        </pc:spChg>
        <pc:spChg chg="mod">
          <ac:chgData name="Wang Stephen" userId="2033283f466edd32" providerId="LiveId" clId="{E5E39C6A-5D2C-774B-B793-56457E344DA2}" dt="2019-07-24T01:52:19.342" v="1257" actId="20577"/>
          <ac:spMkLst>
            <pc:docMk/>
            <pc:sldMk cId="533785185" sldId="310"/>
            <ac:spMk id="8" creationId="{C4B21C60-9080-4726-AE65-25607AEFC710}"/>
          </ac:spMkLst>
        </pc:spChg>
        <pc:spChg chg="del mod">
          <ac:chgData name="Wang Stephen" userId="2033283f466edd32" providerId="LiveId" clId="{E5E39C6A-5D2C-774B-B793-56457E344DA2}" dt="2019-07-24T01:54:37.042" v="1274" actId="478"/>
          <ac:spMkLst>
            <pc:docMk/>
            <pc:sldMk cId="533785185" sldId="310"/>
            <ac:spMk id="9" creationId="{A0BE6B8D-32D7-4786-9465-07F82BDEC059}"/>
          </ac:spMkLst>
        </pc:spChg>
        <pc:picChg chg="add del mod">
          <ac:chgData name="Wang Stephen" userId="2033283f466edd32" providerId="LiveId" clId="{E5E39C6A-5D2C-774B-B793-56457E344DA2}" dt="2019-07-24T01:54:37.042" v="1274" actId="478"/>
          <ac:picMkLst>
            <pc:docMk/>
            <pc:sldMk cId="533785185" sldId="310"/>
            <ac:picMk id="2" creationId="{45117A23-4965-634A-B649-4F975B58F31F}"/>
          </ac:picMkLst>
        </pc:picChg>
        <pc:picChg chg="add mod">
          <ac:chgData name="Wang Stephen" userId="2033283f466edd32" providerId="LiveId" clId="{E5E39C6A-5D2C-774B-B793-56457E344DA2}" dt="2019-07-24T02:11:48.439" v="1331" actId="1076"/>
          <ac:picMkLst>
            <pc:docMk/>
            <pc:sldMk cId="533785185" sldId="310"/>
            <ac:picMk id="7" creationId="{49A839D4-32B7-A94A-8D39-2EE8A31E48A2}"/>
          </ac:picMkLst>
        </pc:picChg>
        <pc:picChg chg="add del">
          <ac:chgData name="Wang Stephen" userId="2033283f466edd32" providerId="LiveId" clId="{E5E39C6A-5D2C-774B-B793-56457E344DA2}" dt="2019-07-24T02:08:39.717" v="1299"/>
          <ac:picMkLst>
            <pc:docMk/>
            <pc:sldMk cId="533785185" sldId="310"/>
            <ac:picMk id="10" creationId="{05E42E11-1D1F-164E-B38C-715F87460506}"/>
          </ac:picMkLst>
        </pc:picChg>
      </pc:sldChg>
      <pc:sldChg chg="addSp delSp modSp add">
        <pc:chgData name="Wang Stephen" userId="2033283f466edd32" providerId="LiveId" clId="{E5E39C6A-5D2C-774B-B793-56457E344DA2}" dt="2019-07-24T01:54:03.916" v="1273" actId="1076"/>
        <pc:sldMkLst>
          <pc:docMk/>
          <pc:sldMk cId="3954858917" sldId="311"/>
        </pc:sldMkLst>
        <pc:spChg chg="mod">
          <ac:chgData name="Wang Stephen" userId="2033283f466edd32" providerId="LiveId" clId="{E5E39C6A-5D2C-774B-B793-56457E344DA2}" dt="2019-07-24T01:53:59.696" v="1272" actId="14100"/>
          <ac:spMkLst>
            <pc:docMk/>
            <pc:sldMk cId="3954858917" sldId="311"/>
            <ac:spMk id="5" creationId="{A330A5DD-5BFE-493C-8240-6E46C0E92339}"/>
          </ac:spMkLst>
        </pc:spChg>
        <pc:spChg chg="mod">
          <ac:chgData name="Wang Stephen" userId="2033283f466edd32" providerId="LiveId" clId="{E5E39C6A-5D2C-774B-B793-56457E344DA2}" dt="2019-07-24T01:52:39.507" v="1259"/>
          <ac:spMkLst>
            <pc:docMk/>
            <pc:sldMk cId="3954858917" sldId="311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1:52:44.603" v="1260"/>
          <ac:spMkLst>
            <pc:docMk/>
            <pc:sldMk cId="3954858917" sldId="311"/>
            <ac:spMk id="9" creationId="{A0BE6B8D-32D7-4786-9465-07F82BDEC059}"/>
          </ac:spMkLst>
        </pc:spChg>
        <pc:picChg chg="add mod">
          <ac:chgData name="Wang Stephen" userId="2033283f466edd32" providerId="LiveId" clId="{E5E39C6A-5D2C-774B-B793-56457E344DA2}" dt="2019-07-24T01:54:03.916" v="1273" actId="1076"/>
          <ac:picMkLst>
            <pc:docMk/>
            <pc:sldMk cId="3954858917" sldId="311"/>
            <ac:picMk id="6" creationId="{E2165118-EF3B-C647-B5C1-A3E8473885E2}"/>
          </ac:picMkLst>
        </pc:picChg>
      </pc:sldChg>
      <pc:sldChg chg="addSp delSp modSp add del ord">
        <pc:chgData name="Wang Stephen" userId="2033283f466edd32" providerId="LiveId" clId="{E5E39C6A-5D2C-774B-B793-56457E344DA2}" dt="2019-07-24T02:20:57.066" v="1365" actId="2696"/>
        <pc:sldMkLst>
          <pc:docMk/>
          <pc:sldMk cId="84416099" sldId="312"/>
        </pc:sldMkLst>
        <pc:spChg chg="add del">
          <ac:chgData name="Wang Stephen" userId="2033283f466edd32" providerId="LiveId" clId="{E5E39C6A-5D2C-774B-B793-56457E344DA2}" dt="2019-07-24T02:14:54.615" v="1339" actId="478"/>
          <ac:spMkLst>
            <pc:docMk/>
            <pc:sldMk cId="84416099" sldId="312"/>
            <ac:spMk id="5" creationId="{A330A5DD-5BFE-493C-8240-6E46C0E92339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6" creationId="{FF395141-B57F-A948-8576-3BB4A03CB95F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7" creationId="{D2FC9E4E-9CB5-BC48-A48E-1216CD115B24}"/>
          </ac:spMkLst>
        </pc:spChg>
        <pc:spChg chg="add del">
          <ac:chgData name="Wang Stephen" userId="2033283f466edd32" providerId="LiveId" clId="{E5E39C6A-5D2C-774B-B793-56457E344DA2}" dt="2019-07-24T02:15:27.244" v="1349" actId="478"/>
          <ac:spMkLst>
            <pc:docMk/>
            <pc:sldMk cId="84416099" sldId="312"/>
            <ac:spMk id="9" creationId="{A0BE6B8D-32D7-4786-9465-07F82BDEC059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10" creationId="{177A2233-6FC1-1E4C-9C69-2569EA248C2D}"/>
          </ac:spMkLst>
        </pc:spChg>
        <pc:spChg chg="add del mod">
          <ac:chgData name="Wang Stephen" userId="2033283f466edd32" providerId="LiveId" clId="{E5E39C6A-5D2C-774B-B793-56457E344DA2}" dt="2019-07-24T02:14:53.608" v="1338"/>
          <ac:spMkLst>
            <pc:docMk/>
            <pc:sldMk cId="84416099" sldId="312"/>
            <ac:spMk id="11" creationId="{D893DC8E-7D96-724A-9C2F-13F6DAB49038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2" creationId="{0E59AFC9-ED7D-A946-81C8-F3B767DE536A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3" creationId="{E8905D8F-7FE1-BF46-862E-4551C1F8E53C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4" creationId="{6C37A978-FF75-394E-8EFA-BFC424D68524}"/>
          </ac:spMkLst>
        </pc:spChg>
        <pc:spChg chg="add mod">
          <ac:chgData name="Wang Stephen" userId="2033283f466edd32" providerId="LiveId" clId="{E5E39C6A-5D2C-774B-B793-56457E344DA2}" dt="2019-07-24T02:16:36.513" v="1364" actId="1076"/>
          <ac:spMkLst>
            <pc:docMk/>
            <pc:sldMk cId="84416099" sldId="312"/>
            <ac:spMk id="15" creationId="{55736B0A-6ECD-0C48-9657-3E40AB994493}"/>
          </ac:spMkLst>
        </pc:spChg>
      </pc:sldChg>
      <pc:sldChg chg="addSp delSp modSp add ord">
        <pc:chgData name="Wang Stephen" userId="2033283f466edd32" providerId="LiveId" clId="{E5E39C6A-5D2C-774B-B793-56457E344DA2}" dt="2019-07-24T03:27:03.857" v="2072" actId="20577"/>
        <pc:sldMkLst>
          <pc:docMk/>
          <pc:sldMk cId="2842290374" sldId="312"/>
        </pc:sldMkLst>
        <pc:spChg chg="add del">
          <ac:chgData name="Wang Stephen" userId="2033283f466edd32" providerId="LiveId" clId="{E5E39C6A-5D2C-774B-B793-56457E344DA2}" dt="2019-07-24T03:04:57.756" v="1696"/>
          <ac:spMkLst>
            <pc:docMk/>
            <pc:sldMk cId="2842290374" sldId="312"/>
            <ac:spMk id="2" creationId="{1CB86954-804E-7A4B-A54F-B25BA667D6F0}"/>
          </ac:spMkLst>
        </pc:spChg>
        <pc:spChg chg="add mod">
          <ac:chgData name="Wang Stephen" userId="2033283f466edd32" providerId="LiveId" clId="{E5E39C6A-5D2C-774B-B793-56457E344DA2}" dt="2019-07-24T03:13:13.186" v="1934" actId="1076"/>
          <ac:spMkLst>
            <pc:docMk/>
            <pc:sldMk cId="2842290374" sldId="312"/>
            <ac:spMk id="4" creationId="{DDBE1609-01B2-3F45-B43B-E5C623E886C1}"/>
          </ac:spMkLst>
        </pc:spChg>
        <pc:spChg chg="del">
          <ac:chgData name="Wang Stephen" userId="2033283f466edd32" providerId="LiveId" clId="{E5E39C6A-5D2C-774B-B793-56457E344DA2}" dt="2019-07-24T03:04:20.178" v="1681" actId="478"/>
          <ac:spMkLst>
            <pc:docMk/>
            <pc:sldMk cId="2842290374" sldId="312"/>
            <ac:spMk id="5" creationId="{A330A5DD-5BFE-493C-8240-6E46C0E92339}"/>
          </ac:spMkLst>
        </pc:spChg>
        <pc:spChg chg="add del">
          <ac:chgData name="Wang Stephen" userId="2033283f466edd32" providerId="LiveId" clId="{E5E39C6A-5D2C-774B-B793-56457E344DA2}" dt="2019-07-24T03:04:05.409" v="1678"/>
          <ac:spMkLst>
            <pc:docMk/>
            <pc:sldMk cId="2842290374" sldId="312"/>
            <ac:spMk id="6" creationId="{C6F06827-CE1E-B34B-97B2-A6956E6B84C4}"/>
          </ac:spMkLst>
        </pc:spChg>
        <pc:spChg chg="add del mod">
          <ac:chgData name="Wang Stephen" userId="2033283f466edd32" providerId="LiveId" clId="{E5E39C6A-5D2C-774B-B793-56457E344DA2}" dt="2019-07-24T03:04:54.392" v="1694" actId="478"/>
          <ac:spMkLst>
            <pc:docMk/>
            <pc:sldMk cId="2842290374" sldId="312"/>
            <ac:spMk id="7" creationId="{CE49847C-7181-8241-872A-86D6BCA904DC}"/>
          </ac:spMkLst>
        </pc:spChg>
        <pc:spChg chg="mod">
          <ac:chgData name="Wang Stephen" userId="2033283f466edd32" providerId="LiveId" clId="{E5E39C6A-5D2C-774B-B793-56457E344DA2}" dt="2019-07-24T03:27:03.857" v="2072" actId="20577"/>
          <ac:spMkLst>
            <pc:docMk/>
            <pc:sldMk cId="2842290374" sldId="312"/>
            <ac:spMk id="8" creationId="{C4B21C60-9080-4726-AE65-25607AEFC710}"/>
          </ac:spMkLst>
        </pc:spChg>
        <pc:spChg chg="add del">
          <ac:chgData name="Wang Stephen" userId="2033283f466edd32" providerId="LiveId" clId="{E5E39C6A-5D2C-774B-B793-56457E344DA2}" dt="2019-07-24T03:04:08.239" v="1679" actId="478"/>
          <ac:spMkLst>
            <pc:docMk/>
            <pc:sldMk cId="2842290374" sldId="312"/>
            <ac:spMk id="9" creationId="{A0BE6B8D-32D7-4786-9465-07F82BDEC059}"/>
          </ac:spMkLst>
        </pc:spChg>
        <pc:spChg chg="add mod">
          <ac:chgData name="Wang Stephen" userId="2033283f466edd32" providerId="LiveId" clId="{E5E39C6A-5D2C-774B-B793-56457E344DA2}" dt="2019-07-24T03:25:37.885" v="2025" actId="20577"/>
          <ac:spMkLst>
            <pc:docMk/>
            <pc:sldMk cId="2842290374" sldId="312"/>
            <ac:spMk id="10" creationId="{4F267BF2-7255-AD4C-963D-6B6AF25DC40F}"/>
          </ac:spMkLst>
        </pc:spChg>
      </pc:sldChg>
      <pc:sldChg chg="addSp delSp modSp add del">
        <pc:chgData name="Wang Stephen" userId="2033283f466edd32" providerId="LiveId" clId="{E5E39C6A-5D2C-774B-B793-56457E344DA2}" dt="2019-07-24T03:16:37.394" v="1997" actId="2696"/>
        <pc:sldMkLst>
          <pc:docMk/>
          <pc:sldMk cId="1607412946" sldId="313"/>
        </pc:sldMkLst>
        <pc:spChg chg="add del">
          <ac:chgData name="Wang Stephen" userId="2033283f466edd32" providerId="LiveId" clId="{E5E39C6A-5D2C-774B-B793-56457E344DA2}" dt="2019-07-24T02:28:09.635" v="1548"/>
          <ac:spMkLst>
            <pc:docMk/>
            <pc:sldMk cId="1607412946" sldId="313"/>
            <ac:spMk id="2" creationId="{4906A823-A862-5D4E-8913-950C8FF1E678}"/>
          </ac:spMkLst>
        </pc:spChg>
        <pc:spChg chg="mod">
          <ac:chgData name="Wang Stephen" userId="2033283f466edd32" providerId="LiveId" clId="{E5E39C6A-5D2C-774B-B793-56457E344DA2}" dt="2019-07-24T03:08:12.306" v="1787" actId="20577"/>
          <ac:spMkLst>
            <pc:docMk/>
            <pc:sldMk cId="1607412946" sldId="313"/>
            <ac:spMk id="8" creationId="{C4B21C60-9080-4726-AE65-25607AEFC710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0" creationId="{3F5FAB9E-1AF8-0440-BCB2-8C3944C0D6C5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1" creationId="{5518A913-F777-A949-8E38-08B95C59D1F7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2" creationId="{42BBEF1E-A867-CB4D-951C-F371AF5E2D95}"/>
          </ac:spMkLst>
        </pc:spChg>
        <pc:spChg chg="del">
          <ac:chgData name="Wang Stephen" userId="2033283f466edd32" providerId="LiveId" clId="{E5E39C6A-5D2C-774B-B793-56457E344DA2}" dt="2019-07-24T02:26:40.815" v="1510" actId="478"/>
          <ac:spMkLst>
            <pc:docMk/>
            <pc:sldMk cId="1607412946" sldId="313"/>
            <ac:spMk id="13" creationId="{55DEFD43-06C4-2646-9EE3-166775A8393B}"/>
          </ac:spMkLst>
        </pc:spChg>
        <pc:spChg chg="mod">
          <ac:chgData name="Wang Stephen" userId="2033283f466edd32" providerId="LiveId" clId="{E5E39C6A-5D2C-774B-B793-56457E344DA2}" dt="2019-07-24T02:27:22.420" v="1516" actId="1076"/>
          <ac:spMkLst>
            <pc:docMk/>
            <pc:sldMk cId="1607412946" sldId="313"/>
            <ac:spMk id="14" creationId="{4C4E278F-5F7E-8144-86DD-07D4FFD90C1C}"/>
          </ac:spMkLst>
        </pc:spChg>
        <pc:spChg chg="add mod">
          <ac:chgData name="Wang Stephen" userId="2033283f466edd32" providerId="LiveId" clId="{E5E39C6A-5D2C-774B-B793-56457E344DA2}" dt="2019-07-24T02:27:01.043" v="1512" actId="1076"/>
          <ac:spMkLst>
            <pc:docMk/>
            <pc:sldMk cId="1607412946" sldId="313"/>
            <ac:spMk id="19" creationId="{4830F4DF-2B10-7843-B03F-478FB642D065}"/>
          </ac:spMkLst>
        </pc:spChg>
        <pc:picChg chg="del">
          <ac:chgData name="Wang Stephen" userId="2033283f466edd32" providerId="LiveId" clId="{E5E39C6A-5D2C-774B-B793-56457E344DA2}" dt="2019-07-24T02:26:40.815" v="1510" actId="478"/>
          <ac:picMkLst>
            <pc:docMk/>
            <pc:sldMk cId="1607412946" sldId="313"/>
            <ac:picMk id="6" creationId="{4A76ABD5-60C1-A243-AD36-50DAACA21A74}"/>
          </ac:picMkLst>
        </pc:picChg>
        <pc:picChg chg="del">
          <ac:chgData name="Wang Stephen" userId="2033283f466edd32" providerId="LiveId" clId="{E5E39C6A-5D2C-774B-B793-56457E344DA2}" dt="2019-07-24T02:26:40.815" v="1510" actId="478"/>
          <ac:picMkLst>
            <pc:docMk/>
            <pc:sldMk cId="1607412946" sldId="313"/>
            <ac:picMk id="7" creationId="{4463AC62-B6E7-C24D-AE2E-47311863C077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5" creationId="{C593007D-1B98-1443-9DF6-56643FA84F4C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6" creationId="{EA7530B0-2371-5B43-AAA4-2927EE44C23D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7" creationId="{11F6CE63-B8BB-F747-AEE2-550E9B497D61}"/>
          </ac:picMkLst>
        </pc:picChg>
        <pc:picChg chg="add mod">
          <ac:chgData name="Wang Stephen" userId="2033283f466edd32" providerId="LiveId" clId="{E5E39C6A-5D2C-774B-B793-56457E344DA2}" dt="2019-07-24T02:27:01.043" v="1512" actId="1076"/>
          <ac:picMkLst>
            <pc:docMk/>
            <pc:sldMk cId="1607412946" sldId="313"/>
            <ac:picMk id="18" creationId="{D1C016C5-CF91-D140-A122-16ADB025A4F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066881506" sldId="313"/>
        </pc:sldMkLst>
      </pc:sldChg>
      <pc:sldChg chg="addSp delSp modSp add del">
        <pc:chgData name="Wang Stephen" userId="2033283f466edd32" providerId="LiveId" clId="{E5E39C6A-5D2C-774B-B793-56457E344DA2}" dt="2019-07-24T03:16:37.414" v="1998" actId="2696"/>
        <pc:sldMkLst>
          <pc:docMk/>
          <pc:sldMk cId="312780665" sldId="314"/>
        </pc:sldMkLst>
        <pc:spChg chg="add del">
          <ac:chgData name="Wang Stephen" userId="2033283f466edd32" providerId="LiveId" clId="{E5E39C6A-5D2C-774B-B793-56457E344DA2}" dt="2019-07-24T02:56:37.529" v="1562"/>
          <ac:spMkLst>
            <pc:docMk/>
            <pc:sldMk cId="312780665" sldId="314"/>
            <ac:spMk id="2" creationId="{B3BFE853-7FFB-3944-A647-A9319ACD3443}"/>
          </ac:spMkLst>
        </pc:spChg>
        <pc:spChg chg="mod">
          <ac:chgData name="Wang Stephen" userId="2033283f466edd32" providerId="LiveId" clId="{E5E39C6A-5D2C-774B-B793-56457E344DA2}" dt="2019-07-24T03:08:11.587" v="1786" actId="20577"/>
          <ac:spMkLst>
            <pc:docMk/>
            <pc:sldMk cId="312780665" sldId="314"/>
            <ac:spMk id="8" creationId="{C4B21C60-9080-4726-AE65-25607AEFC710}"/>
          </ac:spMkLst>
        </pc:spChg>
        <pc:spChg chg="add del mod">
          <ac:chgData name="Wang Stephen" userId="2033283f466edd32" providerId="LiveId" clId="{E5E39C6A-5D2C-774B-B793-56457E344DA2}" dt="2019-07-24T02:59:38.815" v="1591" actId="478"/>
          <ac:spMkLst>
            <pc:docMk/>
            <pc:sldMk cId="312780665" sldId="314"/>
            <ac:spMk id="12" creationId="{001A1923-60B6-FC40-8C0C-B7B813E05E7D}"/>
          </ac:spMkLst>
        </pc:spChg>
        <pc:spChg chg="add del mod">
          <ac:chgData name="Wang Stephen" userId="2033283f466edd32" providerId="LiveId" clId="{E5E39C6A-5D2C-774B-B793-56457E344DA2}" dt="2019-07-24T02:59:38.815" v="1591" actId="478"/>
          <ac:spMkLst>
            <pc:docMk/>
            <pc:sldMk cId="312780665" sldId="314"/>
            <ac:spMk id="13" creationId="{AEE3919E-E3C1-8649-BEB4-CE1AE169D3E4}"/>
          </ac:spMkLst>
        </pc:spChg>
        <pc:spChg chg="mod">
          <ac:chgData name="Wang Stephen" userId="2033283f466edd32" providerId="LiveId" clId="{E5E39C6A-5D2C-774B-B793-56457E344DA2}" dt="2019-07-24T02:58:47.829" v="1585" actId="1038"/>
          <ac:spMkLst>
            <pc:docMk/>
            <pc:sldMk cId="312780665" sldId="314"/>
            <ac:spMk id="14" creationId="{4C4E278F-5F7E-8144-86DD-07D4FFD90C1C}"/>
          </ac:spMkLst>
        </pc:spChg>
        <pc:spChg chg="del">
          <ac:chgData name="Wang Stephen" userId="2033283f466edd32" providerId="LiveId" clId="{E5E39C6A-5D2C-774B-B793-56457E344DA2}" dt="2019-07-24T02:29:16.259" v="1550" actId="478"/>
          <ac:spMkLst>
            <pc:docMk/>
            <pc:sldMk cId="312780665" sldId="314"/>
            <ac:spMk id="19" creationId="{4830F4DF-2B10-7843-B03F-478FB642D065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2" creationId="{1B28DB08-BED2-F14A-A93F-E5B514C294DF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3" creationId="{20A92253-817A-8443-93C8-F3DBAA2B997E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4" creationId="{AF629495-3D35-184C-B2BF-DEDB220BEA1B}"/>
          </ac:spMkLst>
        </pc:spChg>
        <pc:spChg chg="add del">
          <ac:chgData name="Wang Stephen" userId="2033283f466edd32" providerId="LiveId" clId="{E5E39C6A-5D2C-774B-B793-56457E344DA2}" dt="2019-07-24T02:59:37.808" v="1590"/>
          <ac:spMkLst>
            <pc:docMk/>
            <pc:sldMk cId="312780665" sldId="314"/>
            <ac:spMk id="25" creationId="{CED7861C-AB74-CF46-91C1-96711BFF30CC}"/>
          </ac:spMkLst>
        </pc:spChg>
        <pc:spChg chg="add">
          <ac:chgData name="Wang Stephen" userId="2033283f466edd32" providerId="LiveId" clId="{E5E39C6A-5D2C-774B-B793-56457E344DA2}" dt="2019-07-24T02:59:39.531" v="1592"/>
          <ac:spMkLst>
            <pc:docMk/>
            <pc:sldMk cId="312780665" sldId="314"/>
            <ac:spMk id="28" creationId="{34CC5739-DAD9-5B43-AC36-9216F79A97D8}"/>
          </ac:spMkLst>
        </pc:spChg>
        <pc:spChg chg="add mod">
          <ac:chgData name="Wang Stephen" userId="2033283f466edd32" providerId="LiveId" clId="{E5E39C6A-5D2C-774B-B793-56457E344DA2}" dt="2019-07-24T02:59:50.725" v="1599" actId="20577"/>
          <ac:spMkLst>
            <pc:docMk/>
            <pc:sldMk cId="312780665" sldId="314"/>
            <ac:spMk id="29" creationId="{A0092EBB-8B6B-174C-AB08-DFBA6874EE04}"/>
          </ac:spMkLst>
        </pc:spChg>
        <pc:spChg chg="add del">
          <ac:chgData name="Wang Stephen" userId="2033283f466edd32" providerId="LiveId" clId="{E5E39C6A-5D2C-774B-B793-56457E344DA2}" dt="2019-07-24T02:59:43.329" v="1593" actId="478"/>
          <ac:spMkLst>
            <pc:docMk/>
            <pc:sldMk cId="312780665" sldId="314"/>
            <ac:spMk id="30" creationId="{19520D17-DCD4-D347-94C0-53BACDCCFF69}"/>
          </ac:spMkLst>
        </pc:spChg>
        <pc:spChg chg="add del">
          <ac:chgData name="Wang Stephen" userId="2033283f466edd32" providerId="LiveId" clId="{E5E39C6A-5D2C-774B-B793-56457E344DA2}" dt="2019-07-24T02:59:43.329" v="1593" actId="478"/>
          <ac:spMkLst>
            <pc:docMk/>
            <pc:sldMk cId="312780665" sldId="314"/>
            <ac:spMk id="31" creationId="{84F376BA-659A-114B-B7F9-3A8F14735A2A}"/>
          </ac:spMkLst>
        </pc:spChg>
        <pc:picChg chg="add del mod">
          <ac:chgData name="Wang Stephen" userId="2033283f466edd32" providerId="LiveId" clId="{E5E39C6A-5D2C-774B-B793-56457E344DA2}" dt="2019-07-24T02:59:38.815" v="1591" actId="478"/>
          <ac:picMkLst>
            <pc:docMk/>
            <pc:sldMk cId="312780665" sldId="314"/>
            <ac:picMk id="10" creationId="{2A716C14-7166-4341-B6FF-AAD93AD64BEA}"/>
          </ac:picMkLst>
        </pc:picChg>
        <pc:picChg chg="add del mod">
          <ac:chgData name="Wang Stephen" userId="2033283f466edd32" providerId="LiveId" clId="{E5E39C6A-5D2C-774B-B793-56457E344DA2}" dt="2019-07-24T02:59:38.815" v="1591" actId="478"/>
          <ac:picMkLst>
            <pc:docMk/>
            <pc:sldMk cId="312780665" sldId="314"/>
            <ac:picMk id="11" creationId="{CEF470E9-39B6-714B-928D-3CC5559635BB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5" creationId="{C593007D-1B98-1443-9DF6-56643FA84F4C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6" creationId="{EA7530B0-2371-5B43-AAA4-2927EE44C23D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7" creationId="{11F6CE63-B8BB-F747-AEE2-550E9B497D61}"/>
          </ac:picMkLst>
        </pc:picChg>
        <pc:picChg chg="del">
          <ac:chgData name="Wang Stephen" userId="2033283f466edd32" providerId="LiveId" clId="{E5E39C6A-5D2C-774B-B793-56457E344DA2}" dt="2019-07-24T02:29:16.259" v="1550" actId="478"/>
          <ac:picMkLst>
            <pc:docMk/>
            <pc:sldMk cId="312780665" sldId="314"/>
            <ac:picMk id="18" creationId="{D1C016C5-CF91-D140-A122-16ADB025A4F2}"/>
          </ac:picMkLst>
        </pc:picChg>
        <pc:picChg chg="add del">
          <ac:chgData name="Wang Stephen" userId="2033283f466edd32" providerId="LiveId" clId="{E5E39C6A-5D2C-774B-B793-56457E344DA2}" dt="2019-07-24T02:59:37.808" v="1590"/>
          <ac:picMkLst>
            <pc:docMk/>
            <pc:sldMk cId="312780665" sldId="314"/>
            <ac:picMk id="20" creationId="{A98D5D52-2A59-B944-AA6F-522237795EF7}"/>
          </ac:picMkLst>
        </pc:picChg>
        <pc:picChg chg="add del">
          <ac:chgData name="Wang Stephen" userId="2033283f466edd32" providerId="LiveId" clId="{E5E39C6A-5D2C-774B-B793-56457E344DA2}" dt="2019-07-24T02:59:37.808" v="1590"/>
          <ac:picMkLst>
            <pc:docMk/>
            <pc:sldMk cId="312780665" sldId="314"/>
            <ac:picMk id="21" creationId="{18258948-1EE3-9C45-BD3F-83AF1AD16C5E}"/>
          </ac:picMkLst>
        </pc:picChg>
        <pc:picChg chg="add">
          <ac:chgData name="Wang Stephen" userId="2033283f466edd32" providerId="LiveId" clId="{E5E39C6A-5D2C-774B-B793-56457E344DA2}" dt="2019-07-24T02:59:39.531" v="1592"/>
          <ac:picMkLst>
            <pc:docMk/>
            <pc:sldMk cId="312780665" sldId="314"/>
            <ac:picMk id="26" creationId="{183BA67D-46AA-D64F-B7E7-C46CF62F54D7}"/>
          </ac:picMkLst>
        </pc:picChg>
        <pc:picChg chg="add">
          <ac:chgData name="Wang Stephen" userId="2033283f466edd32" providerId="LiveId" clId="{E5E39C6A-5D2C-774B-B793-56457E344DA2}" dt="2019-07-24T02:59:39.531" v="1592"/>
          <ac:picMkLst>
            <pc:docMk/>
            <pc:sldMk cId="312780665" sldId="314"/>
            <ac:picMk id="27" creationId="{6E646BEE-865C-FA47-969C-AAA08920805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188653736" sldId="314"/>
        </pc:sldMkLst>
      </pc:sldChg>
      <pc:sldChg chg="add del">
        <pc:chgData name="Wang Stephen" userId="2033283f466edd32" providerId="LiveId" clId="{E5E39C6A-5D2C-774B-B793-56457E344DA2}" dt="2019-07-24T02:58:06.595" v="1571" actId="2696"/>
        <pc:sldMkLst>
          <pc:docMk/>
          <pc:sldMk cId="1513348515" sldId="315"/>
        </pc:sldMkLst>
      </pc:sldChg>
      <pc:sldChg chg="addSp delSp modSp add del">
        <pc:chgData name="Wang Stephen" userId="2033283f466edd32" providerId="LiveId" clId="{E5E39C6A-5D2C-774B-B793-56457E344DA2}" dt="2019-07-24T03:16:37.432" v="1999" actId="2696"/>
        <pc:sldMkLst>
          <pc:docMk/>
          <pc:sldMk cId="144779961" sldId="316"/>
        </pc:sldMkLst>
        <pc:spChg chg="del">
          <ac:chgData name="Wang Stephen" userId="2033283f466edd32" providerId="LiveId" clId="{E5E39C6A-5D2C-774B-B793-56457E344DA2}" dt="2019-07-24T02:57:26.214" v="1567" actId="478"/>
          <ac:spMkLst>
            <pc:docMk/>
            <pc:sldMk cId="144779961" sldId="316"/>
            <ac:spMk id="12" creationId="{001A1923-60B6-FC40-8C0C-B7B813E05E7D}"/>
          </ac:spMkLst>
        </pc:spChg>
        <pc:spChg chg="del">
          <ac:chgData name="Wang Stephen" userId="2033283f466edd32" providerId="LiveId" clId="{E5E39C6A-5D2C-774B-B793-56457E344DA2}" dt="2019-07-24T02:57:26.214" v="1567" actId="478"/>
          <ac:spMkLst>
            <pc:docMk/>
            <pc:sldMk cId="144779961" sldId="316"/>
            <ac:spMk id="13" creationId="{AEE3919E-E3C1-8649-BEB4-CE1AE169D3E4}"/>
          </ac:spMkLst>
        </pc:spChg>
        <pc:spChg chg="mod">
          <ac:chgData name="Wang Stephen" userId="2033283f466edd32" providerId="LiveId" clId="{E5E39C6A-5D2C-774B-B793-56457E344DA2}" dt="2019-07-24T02:58:53.826" v="1586" actId="1076"/>
          <ac:spMkLst>
            <pc:docMk/>
            <pc:sldMk cId="144779961" sldId="316"/>
            <ac:spMk id="14" creationId="{4C4E278F-5F7E-8144-86DD-07D4FFD90C1C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6" creationId="{071A90D4-80DD-A145-9D4A-0490A660A21E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7" creationId="{301ADDFF-69F7-BE40-AFDF-E854DFC197D0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8" creationId="{D7EA8848-A94C-904D-929A-0B56EB4B1415}"/>
          </ac:spMkLst>
        </pc:spChg>
        <pc:spChg chg="add del">
          <ac:chgData name="Wang Stephen" userId="2033283f466edd32" providerId="LiveId" clId="{E5E39C6A-5D2C-774B-B793-56457E344DA2}" dt="2019-07-24T02:57:25.465" v="1566"/>
          <ac:spMkLst>
            <pc:docMk/>
            <pc:sldMk cId="144779961" sldId="316"/>
            <ac:spMk id="19" creationId="{278EE2EC-8526-4448-A3DB-4AC57DCBB4DF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2" creationId="{31E44F48-71F7-0549-84EA-CAC1CEA2F1A1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3" creationId="{49BB7790-91D0-A443-8543-5E42B78625C9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4" creationId="{410D8171-46F0-684F-A02D-375CE880124E}"/>
          </ac:spMkLst>
        </pc:spChg>
        <pc:spChg chg="add del mod">
          <ac:chgData name="Wang Stephen" userId="2033283f466edd32" providerId="LiveId" clId="{E5E39C6A-5D2C-774B-B793-56457E344DA2}" dt="2019-07-24T02:59:24.567" v="1587" actId="478"/>
          <ac:spMkLst>
            <pc:docMk/>
            <pc:sldMk cId="144779961" sldId="316"/>
            <ac:spMk id="25" creationId="{AD67ACE1-2FF3-9642-875C-5A0FB12E2461}"/>
          </ac:spMkLst>
        </pc:spChg>
        <pc:spChg chg="add del">
          <ac:chgData name="Wang Stephen" userId="2033283f466edd32" providerId="LiveId" clId="{E5E39C6A-5D2C-774B-B793-56457E344DA2}" dt="2019-07-24T02:58:11.489" v="1573"/>
          <ac:spMkLst>
            <pc:docMk/>
            <pc:sldMk cId="144779961" sldId="316"/>
            <ac:spMk id="26" creationId="{25B4A269-5B70-4B48-9053-04321F6F0994}"/>
          </ac:spMkLst>
        </pc:spChg>
        <pc:spChg chg="add del">
          <ac:chgData name="Wang Stephen" userId="2033283f466edd32" providerId="LiveId" clId="{E5E39C6A-5D2C-774B-B793-56457E344DA2}" dt="2019-07-24T02:58:17.935" v="1576"/>
          <ac:spMkLst>
            <pc:docMk/>
            <pc:sldMk cId="144779961" sldId="316"/>
            <ac:spMk id="27" creationId="{710D64E9-2864-1641-AE52-F2139648D90E}"/>
          </ac:spMkLst>
        </pc:spChg>
        <pc:spChg chg="add del">
          <ac:chgData name="Wang Stephen" userId="2033283f466edd32" providerId="LiveId" clId="{E5E39C6A-5D2C-774B-B793-56457E344DA2}" dt="2019-07-24T02:58:26.209" v="1578"/>
          <ac:spMkLst>
            <pc:docMk/>
            <pc:sldMk cId="144779961" sldId="316"/>
            <ac:spMk id="28" creationId="{506235EE-5E3B-234E-8B28-9269C27EFF78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1" creationId="{FCCC2680-751B-0844-BB6D-B35395296DA9}"/>
          </ac:spMkLst>
        </pc:spChg>
        <pc:spChg chg="add mod">
          <ac:chgData name="Wang Stephen" userId="2033283f466edd32" providerId="LiveId" clId="{E5E39C6A-5D2C-774B-B793-56457E344DA2}" dt="2019-07-24T03:03:03.412" v="1629" actId="20577"/>
          <ac:spMkLst>
            <pc:docMk/>
            <pc:sldMk cId="144779961" sldId="316"/>
            <ac:spMk id="32" creationId="{D196D6B0-B8B3-1749-BF06-1B9F860A216F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3" creationId="{80B8A768-D5B3-A94F-A9AE-47CBFCDFC856}"/>
          </ac:spMkLst>
        </pc:spChg>
        <pc:spChg chg="add">
          <ac:chgData name="Wang Stephen" userId="2033283f466edd32" providerId="LiveId" clId="{E5E39C6A-5D2C-774B-B793-56457E344DA2}" dt="2019-07-24T02:59:25.085" v="1588"/>
          <ac:spMkLst>
            <pc:docMk/>
            <pc:sldMk cId="144779961" sldId="316"/>
            <ac:spMk id="34" creationId="{B5742483-4358-4444-98C7-DC32EAB4462C}"/>
          </ac:spMkLst>
        </pc:spChg>
        <pc:picChg chg="add del">
          <ac:chgData name="Wang Stephen" userId="2033283f466edd32" providerId="LiveId" clId="{E5E39C6A-5D2C-774B-B793-56457E344DA2}" dt="2019-07-24T02:57:25.465" v="1566"/>
          <ac:picMkLst>
            <pc:docMk/>
            <pc:sldMk cId="144779961" sldId="316"/>
            <ac:picMk id="9" creationId="{1AC698E9-7981-1D4E-8462-BB779195C7FB}"/>
          </ac:picMkLst>
        </pc:picChg>
        <pc:picChg chg="del">
          <ac:chgData name="Wang Stephen" userId="2033283f466edd32" providerId="LiveId" clId="{E5E39C6A-5D2C-774B-B793-56457E344DA2}" dt="2019-07-24T02:57:26.214" v="1567" actId="478"/>
          <ac:picMkLst>
            <pc:docMk/>
            <pc:sldMk cId="144779961" sldId="316"/>
            <ac:picMk id="10" creationId="{2A716C14-7166-4341-B6FF-AAD93AD64BEA}"/>
          </ac:picMkLst>
        </pc:picChg>
        <pc:picChg chg="del">
          <ac:chgData name="Wang Stephen" userId="2033283f466edd32" providerId="LiveId" clId="{E5E39C6A-5D2C-774B-B793-56457E344DA2}" dt="2019-07-24T02:57:26.214" v="1567" actId="478"/>
          <ac:picMkLst>
            <pc:docMk/>
            <pc:sldMk cId="144779961" sldId="316"/>
            <ac:picMk id="11" creationId="{CEF470E9-39B6-714B-928D-3CC5559635BB}"/>
          </ac:picMkLst>
        </pc:picChg>
        <pc:picChg chg="add del">
          <ac:chgData name="Wang Stephen" userId="2033283f466edd32" providerId="LiveId" clId="{E5E39C6A-5D2C-774B-B793-56457E344DA2}" dt="2019-07-24T02:57:25.465" v="1566"/>
          <ac:picMkLst>
            <pc:docMk/>
            <pc:sldMk cId="144779961" sldId="316"/>
            <ac:picMk id="15" creationId="{DC8C82E2-0195-7148-9DA2-A8C1E7BD00F3}"/>
          </ac:picMkLst>
        </pc:picChg>
        <pc:picChg chg="add del mod">
          <ac:chgData name="Wang Stephen" userId="2033283f466edd32" providerId="LiveId" clId="{E5E39C6A-5D2C-774B-B793-56457E344DA2}" dt="2019-07-24T02:59:24.567" v="1587" actId="478"/>
          <ac:picMkLst>
            <pc:docMk/>
            <pc:sldMk cId="144779961" sldId="316"/>
            <ac:picMk id="20" creationId="{F116BE5A-63E8-CC46-8774-6EAE22798179}"/>
          </ac:picMkLst>
        </pc:picChg>
        <pc:picChg chg="add del mod">
          <ac:chgData name="Wang Stephen" userId="2033283f466edd32" providerId="LiveId" clId="{E5E39C6A-5D2C-774B-B793-56457E344DA2}" dt="2019-07-24T02:59:24.567" v="1587" actId="478"/>
          <ac:picMkLst>
            <pc:docMk/>
            <pc:sldMk cId="144779961" sldId="316"/>
            <ac:picMk id="21" creationId="{A7A79223-0CE1-5048-A99F-45DBFA639E33}"/>
          </ac:picMkLst>
        </pc:picChg>
        <pc:picChg chg="add">
          <ac:chgData name="Wang Stephen" userId="2033283f466edd32" providerId="LiveId" clId="{E5E39C6A-5D2C-774B-B793-56457E344DA2}" dt="2019-07-24T02:59:25.085" v="1588"/>
          <ac:picMkLst>
            <pc:docMk/>
            <pc:sldMk cId="144779961" sldId="316"/>
            <ac:picMk id="29" creationId="{1CEA5EB6-9AEC-FF43-A6CF-C36DB2C36CC3}"/>
          </ac:picMkLst>
        </pc:picChg>
        <pc:picChg chg="add">
          <ac:chgData name="Wang Stephen" userId="2033283f466edd32" providerId="LiveId" clId="{E5E39C6A-5D2C-774B-B793-56457E344DA2}" dt="2019-07-24T02:59:25.085" v="1588"/>
          <ac:picMkLst>
            <pc:docMk/>
            <pc:sldMk cId="144779961" sldId="316"/>
            <ac:picMk id="30" creationId="{B1257F3E-9B21-6B48-B202-1CB62AA071B2}"/>
          </ac:picMkLst>
        </pc:pic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3253813224" sldId="316"/>
        </pc:sldMkLst>
      </pc:sldChg>
      <pc:sldChg chg="modSp add del">
        <pc:chgData name="Wang Stephen" userId="2033283f466edd32" providerId="LiveId" clId="{E5E39C6A-5D2C-774B-B793-56457E344DA2}" dt="2019-07-24T03:16:37.451" v="2000" actId="2696"/>
        <pc:sldMkLst>
          <pc:docMk/>
          <pc:sldMk cId="3552836925" sldId="317"/>
        </pc:sldMkLst>
        <pc:spChg chg="mod">
          <ac:chgData name="Wang Stephen" userId="2033283f466edd32" providerId="LiveId" clId="{E5E39C6A-5D2C-774B-B793-56457E344DA2}" dt="2019-07-24T03:02:36.620" v="1627" actId="20577"/>
          <ac:spMkLst>
            <pc:docMk/>
            <pc:sldMk cId="3552836925" sldId="317"/>
            <ac:spMk id="14" creationId="{4C4E278F-5F7E-8144-86DD-07D4FFD90C1C}"/>
          </ac:spMkLst>
        </pc:spChg>
        <pc:spChg chg="mod">
          <ac:chgData name="Wang Stephen" userId="2033283f466edd32" providerId="LiveId" clId="{E5E39C6A-5D2C-774B-B793-56457E344DA2}" dt="2019-07-24T03:01:29.093" v="1625" actId="20577"/>
          <ac:spMkLst>
            <pc:docMk/>
            <pc:sldMk cId="3552836925" sldId="317"/>
            <ac:spMk id="32" creationId="{D196D6B0-B8B3-1749-BF06-1B9F860A216F}"/>
          </ac:spMkLst>
        </pc:spChg>
      </pc:sldChg>
      <pc:sldChg chg="add">
        <pc:chgData name="Wang Stephen" userId="2033283f466edd32" providerId="LiveId" clId="{E5E39C6A-5D2C-774B-B793-56457E344DA2}" dt="2019-07-24T03:16:44.294" v="2001"/>
        <pc:sldMkLst>
          <pc:docMk/>
          <pc:sldMk cId="4069046688" sldId="317"/>
        </pc:sldMkLst>
      </pc:sldChg>
      <pc:sldChg chg="add del">
        <pc:chgData name="Wang Stephen" userId="2033283f466edd32" providerId="LiveId" clId="{E5E39C6A-5D2C-774B-B793-56457E344DA2}" dt="2019-07-24T03:28:21.588" v="2081" actId="2696"/>
        <pc:sldMkLst>
          <pc:docMk/>
          <pc:sldMk cId="763229728" sldId="318"/>
        </pc:sldMkLst>
      </pc:sldChg>
      <pc:sldChg chg="add del">
        <pc:chgData name="Wang Stephen" userId="2033283f466edd32" providerId="LiveId" clId="{E5E39C6A-5D2C-774B-B793-56457E344DA2}" dt="2019-07-24T03:03:35.797" v="1631"/>
        <pc:sldMkLst>
          <pc:docMk/>
          <pc:sldMk cId="1765897762" sldId="318"/>
        </pc:sldMkLst>
      </pc:sldChg>
      <pc:sldChg chg="addSp delSp modSp add">
        <pc:chgData name="Wang Stephen" userId="2033283f466edd32" providerId="LiveId" clId="{E5E39C6A-5D2C-774B-B793-56457E344DA2}" dt="2019-07-24T03:27:10.240" v="2074"/>
        <pc:sldMkLst>
          <pc:docMk/>
          <pc:sldMk cId="323710708" sldId="319"/>
        </pc:sldMkLst>
        <pc:spChg chg="mod">
          <ac:chgData name="Wang Stephen" userId="2033283f466edd32" providerId="LiveId" clId="{E5E39C6A-5D2C-774B-B793-56457E344DA2}" dt="2019-07-24T03:13:20.366" v="1935" actId="403"/>
          <ac:spMkLst>
            <pc:docMk/>
            <pc:sldMk cId="323710708" sldId="319"/>
            <ac:spMk id="4" creationId="{DDBE1609-01B2-3F45-B43B-E5C623E886C1}"/>
          </ac:spMkLst>
        </pc:spChg>
        <pc:spChg chg="mod">
          <ac:chgData name="Wang Stephen" userId="2033283f466edd32" providerId="LiveId" clId="{E5E39C6A-5D2C-774B-B793-56457E344DA2}" dt="2019-07-24T03:27:10.240" v="2074"/>
          <ac:spMkLst>
            <pc:docMk/>
            <pc:sldMk cId="323710708" sldId="319"/>
            <ac:spMk id="8" creationId="{C4B21C60-9080-4726-AE65-25607AEFC710}"/>
          </ac:spMkLst>
        </pc:spChg>
        <pc:spChg chg="del mod">
          <ac:chgData name="Wang Stephen" userId="2033283f466edd32" providerId="LiveId" clId="{E5E39C6A-5D2C-774B-B793-56457E344DA2}" dt="2019-07-24T03:12:38.845" v="1927"/>
          <ac:spMkLst>
            <pc:docMk/>
            <pc:sldMk cId="323710708" sldId="319"/>
            <ac:spMk id="10" creationId="{4F267BF2-7255-AD4C-963D-6B6AF25DC40F}"/>
          </ac:spMkLst>
        </pc:spChg>
        <pc:picChg chg="add mod">
          <ac:chgData name="Wang Stephen" userId="2033283f466edd32" providerId="LiveId" clId="{E5E39C6A-5D2C-774B-B793-56457E344DA2}" dt="2019-07-24T03:25:20.006" v="2024" actId="1076"/>
          <ac:picMkLst>
            <pc:docMk/>
            <pc:sldMk cId="323710708" sldId="319"/>
            <ac:picMk id="5" creationId="{5680FCD9-0694-EB47-B38A-B5590C13A1DB}"/>
          </ac:picMkLst>
        </pc:picChg>
        <pc:picChg chg="add del mod">
          <ac:chgData name="Wang Stephen" userId="2033283f466edd32" providerId="LiveId" clId="{E5E39C6A-5D2C-774B-B793-56457E344DA2}" dt="2019-07-24T03:24:33.045" v="2019" actId="478"/>
          <ac:picMkLst>
            <pc:docMk/>
            <pc:sldMk cId="323710708" sldId="319"/>
            <ac:picMk id="6" creationId="{38BC29CF-8967-9346-A657-E5779B42450F}"/>
          </ac:picMkLst>
        </pc:picChg>
      </pc:sldChg>
      <pc:sldChg chg="add del">
        <pc:chgData name="Wang Stephen" userId="2033283f466edd32" providerId="LiveId" clId="{E5E39C6A-5D2C-774B-B793-56457E344DA2}" dt="2019-07-24T03:16:56.678" v="2002" actId="2696"/>
        <pc:sldMkLst>
          <pc:docMk/>
          <pc:sldMk cId="514446099" sldId="320"/>
        </pc:sldMkLst>
      </pc:sldChg>
      <pc:sldChg chg="addSp delSp modSp add">
        <pc:chgData name="Wang Stephen" userId="2033283f466edd32" providerId="LiveId" clId="{E5E39C6A-5D2C-774B-B793-56457E344DA2}" dt="2019-07-24T03:28:11.826" v="2079"/>
        <pc:sldMkLst>
          <pc:docMk/>
          <pc:sldMk cId="262917334" sldId="321"/>
        </pc:sldMkLst>
        <pc:spChg chg="add del">
          <ac:chgData name="Wang Stephen" userId="2033283f466edd32" providerId="LiveId" clId="{E5E39C6A-5D2C-774B-B793-56457E344DA2}" dt="2019-07-24T03:28:11.826" v="2079"/>
          <ac:spMkLst>
            <pc:docMk/>
            <pc:sldMk cId="262917334" sldId="321"/>
            <ac:spMk id="2" creationId="{2D27C229-4F7A-654F-972B-4CCFE30915D4}"/>
          </ac:spMkLst>
        </pc:spChg>
        <pc:spChg chg="mod">
          <ac:chgData name="Wang Stephen" userId="2033283f466edd32" providerId="LiveId" clId="{E5E39C6A-5D2C-774B-B793-56457E344DA2}" dt="2019-07-24T03:16:07.573" v="1994" actId="1076"/>
          <ac:spMkLst>
            <pc:docMk/>
            <pc:sldMk cId="262917334" sldId="321"/>
            <ac:spMk id="4" creationId="{DDBE1609-01B2-3F45-B43B-E5C623E886C1}"/>
          </ac:spMkLst>
        </pc:spChg>
        <pc:spChg chg="mod">
          <ac:chgData name="Wang Stephen" userId="2033283f466edd32" providerId="LiveId" clId="{E5E39C6A-5D2C-774B-B793-56457E344DA2}" dt="2019-07-24T03:27:21.629" v="2077"/>
          <ac:spMkLst>
            <pc:docMk/>
            <pc:sldMk cId="262917334" sldId="321"/>
            <ac:spMk id="8" creationId="{C4B21C60-9080-4726-AE65-25607AEFC710}"/>
          </ac:spMkLst>
        </pc:spChg>
        <pc:picChg chg="del">
          <ac:chgData name="Wang Stephen" userId="2033283f466edd32" providerId="LiveId" clId="{E5E39C6A-5D2C-774B-B793-56457E344DA2}" dt="2019-07-24T03:14:19.422" v="1938" actId="478"/>
          <ac:picMkLst>
            <pc:docMk/>
            <pc:sldMk cId="262917334" sldId="321"/>
            <ac:picMk id="6" creationId="{38BC29CF-8967-9346-A657-E5779B42450F}"/>
          </ac:picMkLst>
        </pc:picChg>
        <pc:picChg chg="add mod">
          <ac:chgData name="Wang Stephen" userId="2033283f466edd32" providerId="LiveId" clId="{E5E39C6A-5D2C-774B-B793-56457E344DA2}" dt="2019-07-24T03:16:11.408" v="1995" actId="1076"/>
          <ac:picMkLst>
            <pc:docMk/>
            <pc:sldMk cId="262917334" sldId="321"/>
            <ac:picMk id="7" creationId="{989204F4-DFF1-6E4B-A036-BF3402624674}"/>
          </ac:picMkLst>
        </pc:picChg>
      </pc:sldChg>
      <pc:sldChg chg="add del">
        <pc:chgData name="Wang Stephen" userId="2033283f466edd32" providerId="LiveId" clId="{E5E39C6A-5D2C-774B-B793-56457E344DA2}" dt="2019-07-24T03:17:07.516" v="2004"/>
        <pc:sldMkLst>
          <pc:docMk/>
          <pc:sldMk cId="1678934044" sldId="322"/>
        </pc:sldMkLst>
      </pc:sldChg>
      <pc:sldChg chg="add">
        <pc:chgData name="Wang Stephen" userId="2033283f466edd32" providerId="LiveId" clId="{E5E39C6A-5D2C-774B-B793-56457E344DA2}" dt="2019-07-24T03:28:19.156" v="2080"/>
        <pc:sldMkLst>
          <pc:docMk/>
          <pc:sldMk cId="1790590190" sldId="322"/>
        </pc:sldMkLst>
      </pc:sldChg>
      <pc:sldChg chg="add del">
        <pc:chgData name="Wang Stephen" userId="2033283f466edd32" providerId="LiveId" clId="{E5E39C6A-5D2C-774B-B793-56457E344DA2}" dt="2019-07-24T03:24:36.674" v="2021"/>
        <pc:sldMkLst>
          <pc:docMk/>
          <pc:sldMk cId="3815693062" sldId="322"/>
        </pc:sldMkLst>
      </pc:sldChg>
      <pc:sldChg chg="addSp delSp modSp add ord modAnim">
        <pc:chgData name="Wang Stephen" userId="2033283f466edd32" providerId="LiveId" clId="{E5E39C6A-5D2C-774B-B793-56457E344DA2}" dt="2019-07-24T04:39:19.148" v="2160" actId="1076"/>
        <pc:sldMkLst>
          <pc:docMk/>
          <pc:sldMk cId="195269797" sldId="323"/>
        </pc:sldMkLst>
        <pc:spChg chg="mod">
          <ac:chgData name="Wang Stephen" userId="2033283f466edd32" providerId="LiveId" clId="{E5E39C6A-5D2C-774B-B793-56457E344DA2}" dt="2019-07-24T04:39:19.148" v="2160" actId="1076"/>
          <ac:spMkLst>
            <pc:docMk/>
            <pc:sldMk cId="195269797" sldId="323"/>
            <ac:spMk id="3" creationId="{6E81B776-E19C-5948-8047-89E3CFBB2077}"/>
          </ac:spMkLst>
        </pc:spChg>
        <pc:spChg chg="mod">
          <ac:chgData name="Wang Stephen" userId="2033283f466edd32" providerId="LiveId" clId="{E5E39C6A-5D2C-774B-B793-56457E344DA2}" dt="2019-07-24T04:32:45.177" v="2102" actId="20577"/>
          <ac:spMkLst>
            <pc:docMk/>
            <pc:sldMk cId="195269797" sldId="323"/>
            <ac:spMk id="15" creationId="{7BFD86DE-1DB5-44CA-909F-764A6565EE96}"/>
          </ac:spMkLst>
        </pc:spChg>
        <pc:picChg chg="add del">
          <ac:chgData name="Wang Stephen" userId="2033283f466edd32" providerId="LiveId" clId="{E5E39C6A-5D2C-774B-B793-56457E344DA2}" dt="2019-07-24T04:32:51.306" v="2103" actId="478"/>
          <ac:picMkLst>
            <pc:docMk/>
            <pc:sldMk cId="195269797" sldId="323"/>
            <ac:picMk id="2" creationId="{B5C65E9B-2485-A54E-8E62-BB053B62BD90}"/>
          </ac:picMkLst>
        </pc:picChg>
        <pc:picChg chg="add mod">
          <ac:chgData name="Wang Stephen" userId="2033283f466edd32" providerId="LiveId" clId="{E5E39C6A-5D2C-774B-B793-56457E344DA2}" dt="2019-07-24T04:34:29.129" v="2137" actId="1076"/>
          <ac:picMkLst>
            <pc:docMk/>
            <pc:sldMk cId="195269797" sldId="323"/>
            <ac:picMk id="4" creationId="{3516D87B-6372-8047-BB0E-3812F75A6403}"/>
          </ac:picMkLst>
        </pc:picChg>
      </pc:sldChg>
    </pc:docChg>
  </pc:docChgLst>
  <pc:docChgLst>
    <pc:chgData name="Stephen Wang" userId="2033283f466edd32" providerId="LiveId" clId="{E731BF8A-56E6-49C2-A82F-5D03F6CF3F6E}"/>
    <pc:docChg chg="undo redo custSel addSld delSld modSld sldOrd">
      <pc:chgData name="Stephen Wang" userId="2033283f466edd32" providerId="LiveId" clId="{E731BF8A-56E6-49C2-A82F-5D03F6CF3F6E}" dt="2019-07-25T11:09:04.316" v="2872"/>
      <pc:docMkLst>
        <pc:docMk/>
      </pc:docMkLst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3142967190" sldId="263"/>
        </pc:sldMkLst>
        <pc:spChg chg="mod">
          <ac:chgData name="Stephen Wang" userId="2033283f466edd32" providerId="LiveId" clId="{E731BF8A-56E6-49C2-A82F-5D03F6CF3F6E}" dt="2019-07-23T02:12:34.121" v="134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547447302" sldId="271"/>
        </pc:sldMkLst>
      </pc:sldChg>
      <pc:sldChg chg="modSp modTransition">
        <pc:chgData name="Stephen Wang" userId="2033283f466edd32" providerId="LiveId" clId="{E731BF8A-56E6-49C2-A82F-5D03F6CF3F6E}" dt="2019-07-25T03:59:00.985" v="2824"/>
        <pc:sldMkLst>
          <pc:docMk/>
          <pc:sldMk cId="3745752722" sldId="272"/>
        </pc:sldMkLst>
        <pc:spChg chg="mod">
          <ac:chgData name="Stephen Wang" userId="2033283f466edd32" providerId="LiveId" clId="{E731BF8A-56E6-49C2-A82F-5D03F6CF3F6E}" dt="2019-07-23T02:05:50.846" v="79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1060494695" sldId="273"/>
        </pc:sldMkLst>
        <pc:spChg chg="mod">
          <ac:chgData name="Stephen Wang" userId="2033283f466edd32" providerId="LiveId" clId="{E731BF8A-56E6-49C2-A82F-5D03F6CF3F6E}" dt="2019-07-23T02:06:23.157" v="87" actId="20577"/>
          <ac:spMkLst>
            <pc:docMk/>
            <pc:sldMk cId="1060494695" sldId="273"/>
            <ac:spMk id="10" creationId="{00000000-0000-0000-0000-000000000000}"/>
          </ac:spMkLst>
        </pc:spChg>
        <pc:spChg chg="mod">
          <ac:chgData name="Stephen Wang" userId="2033283f466edd32" providerId="LiveId" clId="{E731BF8A-56E6-49C2-A82F-5D03F6CF3F6E}" dt="2019-07-23T02:07:03.419" v="114" actId="20577"/>
          <ac:spMkLst>
            <pc:docMk/>
            <pc:sldMk cId="1060494695" sldId="273"/>
            <ac:spMk id="38" creationId="{7FDA5153-D6E8-4A90-B298-F985DB716F2B}"/>
          </ac:spMkLst>
        </pc:sp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2503680912" sldId="274"/>
        </pc:sldMkLst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2" creationId="{DE5DEBBE-5D0E-4F58-AF17-0CD9798D96A4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3" creationId="{D2DD83F9-C7BA-4A8C-8629-A9584171D07A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4" creationId="{2A76C57B-11F1-4545-AE8C-69717C3EE369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5" creationId="{54A17818-9831-42A5-989F-C8459A5261F8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6" creationId="{D2EA5E60-5025-4D6E-802E-1A5213A6942D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7" creationId="{522AD795-5B1D-48D1-B1C2-C382B2C624BE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8" creationId="{2865DC07-EDF4-428D-AD20-BD070AE8C797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9" creationId="{CC254F31-99E8-408D-8084-DD65EF9C8C41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0" creationId="{88AB7DAB-6775-407D-9340-41AC42D8095E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1" creationId="{A40FE7CE-26E2-4517-A6FC-3679106975E4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2" creationId="{A8114B47-4592-4FE0-94FF-4E76152701C9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3" creationId="{9D0BED40-124E-495E-B7BE-2236D012EF5C}"/>
          </ac:spMkLst>
        </pc:spChg>
        <pc:spChg chg="del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4" creationId="{CA25C684-ADB5-4BCD-A066-2BBEA0A96E36}"/>
          </ac:spMkLst>
        </pc:spChg>
        <pc:spChg chg="add mod">
          <ac:chgData name="Stephen Wang" userId="2033283f466edd32" providerId="LiveId" clId="{E731BF8A-56E6-49C2-A82F-5D03F6CF3F6E}" dt="2019-07-23T02:12:10.450" v="126"/>
          <ac:spMkLst>
            <pc:docMk/>
            <pc:sldMk cId="2503680912" sldId="274"/>
            <ac:spMk id="15" creationId="{7BFD86DE-1DB5-44CA-909F-764A6565EE96}"/>
          </ac:spMkLst>
        </pc:spChg>
        <pc:spChg chg="add del mod">
          <ac:chgData name="Stephen Wang" userId="2033283f466edd32" providerId="LiveId" clId="{E731BF8A-56E6-49C2-A82F-5D03F6CF3F6E}" dt="2019-07-23T06:00:38.205" v="1851" actId="1076"/>
          <ac:spMkLst>
            <pc:docMk/>
            <pc:sldMk cId="2503680912" sldId="274"/>
            <ac:spMk id="16" creationId="{AC81E170-56DC-47A3-9F17-0C1F3876C276}"/>
          </ac:spMkLst>
        </pc:spChg>
        <pc:spChg chg="add del mod">
          <ac:chgData name="Stephen Wang" userId="2033283f466edd32" providerId="LiveId" clId="{E731BF8A-56E6-49C2-A82F-5D03F6CF3F6E}" dt="2019-07-23T06:00:24.468" v="1848"/>
          <ac:spMkLst>
            <pc:docMk/>
            <pc:sldMk cId="2503680912" sldId="274"/>
            <ac:spMk id="17" creationId="{DBF5740A-884F-4372-82B9-AE0CF0BC6608}"/>
          </ac:spMkLst>
        </pc:spChg>
        <pc:picChg chg="add del mod">
          <ac:chgData name="Stephen Wang" userId="2033283f466edd32" providerId="LiveId" clId="{E731BF8A-56E6-49C2-A82F-5D03F6CF3F6E}" dt="2019-07-23T06:00:43.375" v="1852" actId="1076"/>
          <ac:picMkLst>
            <pc:docMk/>
            <pc:sldMk cId="2503680912" sldId="274"/>
            <ac:picMk id="2" creationId="{5EC35BFB-0EF5-654A-8D80-877DE4D2C09E}"/>
          </ac:picMkLst>
        </pc:picChg>
        <pc:picChg chg="add del mod">
          <ac:chgData name="Stephen Wang" userId="2033283f466edd32" providerId="LiveId" clId="{E731BF8A-56E6-49C2-A82F-5D03F6CF3F6E}" dt="2019-07-23T06:00:22.685" v="1846"/>
          <ac:picMkLst>
            <pc:docMk/>
            <pc:sldMk cId="2503680912" sldId="274"/>
            <ac:picMk id="18" creationId="{4C084F50-58EF-4799-8A51-837F7E0142F0}"/>
          </ac:picMkLst>
        </pc:pic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081913446" sldId="275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762323427" sldId="276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2092038457" sldId="277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4170940" sldId="278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566815327" sldId="279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2607259944" sldId="280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953735406" sldId="281"/>
        </pc:sldMkLst>
      </pc:sldChg>
      <pc:sldChg chg="modTransition">
        <pc:chgData name="Stephen Wang" userId="2033283f466edd32" providerId="LiveId" clId="{E731BF8A-56E6-49C2-A82F-5D03F6CF3F6E}" dt="2019-07-25T11:06:02.180" v="2865"/>
        <pc:sldMkLst>
          <pc:docMk/>
          <pc:sldMk cId="1082752779" sldId="282"/>
        </pc:sldMkLst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2166774290" sldId="283"/>
        </pc:sldMkLst>
      </pc:sldChg>
      <pc:sldChg chg="modTransition">
        <pc:chgData name="Stephen Wang" userId="2033283f466edd32" providerId="LiveId" clId="{E731BF8A-56E6-49C2-A82F-5D03F6CF3F6E}" dt="2019-07-25T11:06:08.615" v="2866"/>
        <pc:sldMkLst>
          <pc:docMk/>
          <pc:sldMk cId="2786341130" sldId="284"/>
        </pc:sldMkLst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2998199399" sldId="285"/>
        </pc:sldMkLst>
        <pc:spChg chg="mod">
          <ac:chgData name="Stephen Wang" userId="2033283f466edd32" providerId="LiveId" clId="{E731BF8A-56E6-49C2-A82F-5D03F6CF3F6E}" dt="2019-07-23T04:52:28.311" v="170" actId="1037"/>
          <ac:spMkLst>
            <pc:docMk/>
            <pc:sldMk cId="2998199399" sldId="285"/>
            <ac:spMk id="11" creationId="{B4D7A2C1-AE2A-6646-B902-9A00A1E172A7}"/>
          </ac:spMkLst>
        </pc:spChg>
        <pc:spChg chg="mod">
          <ac:chgData name="Stephen Wang" userId="2033283f466edd32" providerId="LiveId" clId="{E731BF8A-56E6-49C2-A82F-5D03F6CF3F6E}" dt="2019-07-23T04:52:49.957" v="230" actId="20577"/>
          <ac:spMkLst>
            <pc:docMk/>
            <pc:sldMk cId="2998199399" sldId="285"/>
            <ac:spMk id="15" creationId="{7BFD86DE-1DB5-44CA-909F-764A6565EE96}"/>
          </ac:spMkLst>
        </pc:spChg>
      </pc:sldChg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1874364921" sldId="286"/>
        </pc:sldMkLst>
        <pc:spChg chg="mod">
          <ac:chgData name="Stephen Wang" userId="2033283f466edd32" providerId="LiveId" clId="{E731BF8A-56E6-49C2-A82F-5D03F6CF3F6E}" dt="2019-07-23T04:53:23.891" v="246" actId="20577"/>
          <ac:spMkLst>
            <pc:docMk/>
            <pc:sldMk cId="1874364921" sldId="28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767509415" sldId="287"/>
        </pc:sldMkLst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2" creationId="{0EA0C8FE-19C8-4F88-B05B-A992E567AA26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4" creationId="{E26C6783-6C8D-478F-9722-A9B840A58433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5" creationId="{82E827A3-DEF4-4B45-A805-376E2C5AAA43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6" creationId="{2B6B7412-CC58-48E1-82D2-E5E873C52628}"/>
          </ac:spMkLst>
        </pc:spChg>
        <pc:spChg chg="del">
          <ac:chgData name="Stephen Wang" userId="2033283f466edd32" providerId="LiveId" clId="{E731BF8A-56E6-49C2-A82F-5D03F6CF3F6E}" dt="2019-07-23T04:53:35.919" v="248"/>
          <ac:spMkLst>
            <pc:docMk/>
            <pc:sldMk cId="767509415" sldId="287"/>
            <ac:spMk id="7" creationId="{8F15CF16-E4F9-48F1-A9EE-9E7FF2FFA6FB}"/>
          </ac:spMkLst>
        </pc:spChg>
        <pc:spChg chg="add mod">
          <ac:chgData name="Stephen Wang" userId="2033283f466edd32" providerId="LiveId" clId="{E731BF8A-56E6-49C2-A82F-5D03F6CF3F6E}" dt="2019-07-23T04:54:24.990" v="308" actId="20577"/>
          <ac:spMkLst>
            <pc:docMk/>
            <pc:sldMk cId="767509415" sldId="287"/>
            <ac:spMk id="8" creationId="{C4B21C60-9080-4726-AE65-25607AEFC710}"/>
          </ac:spMkLst>
        </pc:spChg>
        <pc:spChg chg="add del mod">
          <ac:chgData name="Stephen Wang" userId="2033283f466edd32" providerId="LiveId" clId="{E731BF8A-56E6-49C2-A82F-5D03F6CF3F6E}" dt="2019-07-23T04:55:44.023" v="309"/>
          <ac:spMkLst>
            <pc:docMk/>
            <pc:sldMk cId="767509415" sldId="287"/>
            <ac:spMk id="9" creationId="{DA6FA561-CE77-41B3-81F0-DD0081852E1C}"/>
          </ac:spMkLst>
        </pc:spChg>
        <pc:spChg chg="add mod">
          <ac:chgData name="Stephen Wang" userId="2033283f466edd32" providerId="LiveId" clId="{E731BF8A-56E6-49C2-A82F-5D03F6CF3F6E}" dt="2019-07-23T04:58:02.667" v="497" actId="1076"/>
          <ac:spMkLst>
            <pc:docMk/>
            <pc:sldMk cId="767509415" sldId="287"/>
            <ac:spMk id="10" creationId="{59FA6127-C0A8-42CB-977A-47BCBF1AD682}"/>
          </ac:spMkLst>
        </pc:spChg>
        <pc:spChg chg="add del">
          <ac:chgData name="Stephen Wang" userId="2033283f466edd32" providerId="LiveId" clId="{E731BF8A-56E6-49C2-A82F-5D03F6CF3F6E}" dt="2019-07-23T04:58:12.399" v="500"/>
          <ac:spMkLst>
            <pc:docMk/>
            <pc:sldMk cId="767509415" sldId="287"/>
            <ac:spMk id="12" creationId="{BC5AD187-397B-4FAE-A593-42BA6B480BC8}"/>
          </ac:spMkLst>
        </pc:spChg>
        <pc:spChg chg="add del">
          <ac:chgData name="Stephen Wang" userId="2033283f466edd32" providerId="LiveId" clId="{E731BF8A-56E6-49C2-A82F-5D03F6CF3F6E}" dt="2019-07-23T04:58:15.273" v="502"/>
          <ac:spMkLst>
            <pc:docMk/>
            <pc:sldMk cId="767509415" sldId="287"/>
            <ac:spMk id="13" creationId="{FF171828-AB94-4150-8BB9-155F32F540CF}"/>
          </ac:spMkLst>
        </pc:spChg>
        <pc:picChg chg="add mod">
          <ac:chgData name="Stephen Wang" userId="2033283f466edd32" providerId="LiveId" clId="{E731BF8A-56E6-49C2-A82F-5D03F6CF3F6E}" dt="2019-07-23T04:58:04.427" v="498" actId="1076"/>
          <ac:picMkLst>
            <pc:docMk/>
            <pc:sldMk cId="767509415" sldId="287"/>
            <ac:picMk id="11" creationId="{6987EAE7-0546-4AB4-88E3-C8F71222AD3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1105392420" sldId="288"/>
        </pc:sldMkLst>
        <pc:spChg chg="add del mod">
          <ac:chgData name="Stephen Wang" userId="2033283f466edd32" providerId="LiveId" clId="{E731BF8A-56E6-49C2-A82F-5D03F6CF3F6E}" dt="2019-07-23T04:59:40.886" v="505"/>
          <ac:spMkLst>
            <pc:docMk/>
            <pc:sldMk cId="1105392420" sldId="288"/>
            <ac:spMk id="4" creationId="{489D69ED-0BBE-407B-8783-7AD68EF8A3A3}"/>
          </ac:spMkLst>
        </pc:spChg>
        <pc:spChg chg="add mod">
          <ac:chgData name="Stephen Wang" userId="2033283f466edd32" providerId="LiveId" clId="{E731BF8A-56E6-49C2-A82F-5D03F6CF3F6E}" dt="2019-07-23T05:01:41.222" v="558" actId="14100"/>
          <ac:spMkLst>
            <pc:docMk/>
            <pc:sldMk cId="1105392420" sldId="288"/>
            <ac:spMk id="9" creationId="{7328CEF4-4EFD-4EEC-A1BD-F61D332E912F}"/>
          </ac:spMkLst>
        </pc:spChg>
        <pc:spChg chg="mod">
          <ac:chgData name="Stephen Wang" userId="2033283f466edd32" providerId="LiveId" clId="{E731BF8A-56E6-49C2-A82F-5D03F6CF3F6E}" dt="2019-07-23T05:00:23.832" v="551" actId="1076"/>
          <ac:spMkLst>
            <pc:docMk/>
            <pc:sldMk cId="1105392420" sldId="288"/>
            <ac:spMk id="10" creationId="{59FA6127-C0A8-42CB-977A-47BCBF1AD682}"/>
          </ac:spMkLst>
        </pc:spChg>
        <pc:picChg chg="add mod">
          <ac:chgData name="Stephen Wang" userId="2033283f466edd32" providerId="LiveId" clId="{E731BF8A-56E6-49C2-A82F-5D03F6CF3F6E}" dt="2019-07-23T04:59:40.886" v="505"/>
          <ac:picMkLst>
            <pc:docMk/>
            <pc:sldMk cId="1105392420" sldId="288"/>
            <ac:picMk id="5" creationId="{E100EC5B-777A-4926-8C30-65179E9D4C28}"/>
          </ac:picMkLst>
        </pc:picChg>
        <pc:picChg chg="del">
          <ac:chgData name="Stephen Wang" userId="2033283f466edd32" providerId="LiveId" clId="{E731BF8A-56E6-49C2-A82F-5D03F6CF3F6E}" dt="2019-07-23T04:59:38.418" v="504" actId="478"/>
          <ac:picMkLst>
            <pc:docMk/>
            <pc:sldMk cId="1105392420" sldId="288"/>
            <ac:picMk id="11" creationId="{6987EAE7-0546-4AB4-88E3-C8F71222AD3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221774709" sldId="289"/>
        </pc:sldMkLst>
        <pc:spChg chg="add del mod">
          <ac:chgData name="Stephen Wang" userId="2033283f466edd32" providerId="LiveId" clId="{E731BF8A-56E6-49C2-A82F-5D03F6CF3F6E}" dt="2019-07-23T05:05:20.469" v="561"/>
          <ac:spMkLst>
            <pc:docMk/>
            <pc:sldMk cId="2221774709" sldId="289"/>
            <ac:spMk id="4" creationId="{BA4E1AF2-A9FF-447F-B510-6E84D1D340AC}"/>
          </ac:spMkLst>
        </pc:spChg>
        <pc:spChg chg="del">
          <ac:chgData name="Stephen Wang" userId="2033283f466edd32" providerId="LiveId" clId="{E731BF8A-56E6-49C2-A82F-5D03F6CF3F6E}" dt="2019-07-23T05:05:18.311" v="560" actId="478"/>
          <ac:spMkLst>
            <pc:docMk/>
            <pc:sldMk cId="2221774709" sldId="289"/>
            <ac:spMk id="9" creationId="{7328CEF4-4EFD-4EEC-A1BD-F61D332E912F}"/>
          </ac:spMkLst>
        </pc:spChg>
        <pc:spChg chg="mod">
          <ac:chgData name="Stephen Wang" userId="2033283f466edd32" providerId="LiveId" clId="{E731BF8A-56E6-49C2-A82F-5D03F6CF3F6E}" dt="2019-07-23T05:06:28.045" v="638" actId="1076"/>
          <ac:spMkLst>
            <pc:docMk/>
            <pc:sldMk cId="2221774709" sldId="289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05:33.260" v="564" actId="14100"/>
          <ac:spMkLst>
            <pc:docMk/>
            <pc:sldMk cId="2221774709" sldId="289"/>
            <ac:spMk id="11" creationId="{8E7A07EF-93A0-490A-97F7-36D051CF7A9F}"/>
          </ac:spMkLst>
        </pc:spChg>
        <pc:spChg chg="add mod">
          <ac:chgData name="Stephen Wang" userId="2033283f466edd32" providerId="LiveId" clId="{E731BF8A-56E6-49C2-A82F-5D03F6CF3F6E}" dt="2019-07-23T05:05:43.738" v="567" actId="14100"/>
          <ac:spMkLst>
            <pc:docMk/>
            <pc:sldMk cId="2221774709" sldId="289"/>
            <ac:spMk id="12" creationId="{FDFDAC6B-267D-4B29-9AFF-7544B5D06EE0}"/>
          </ac:spMkLst>
        </pc:spChg>
        <pc:spChg chg="add del">
          <ac:chgData name="Stephen Wang" userId="2033283f466edd32" providerId="LiveId" clId="{E731BF8A-56E6-49C2-A82F-5D03F6CF3F6E}" dt="2019-07-23T05:06:32.173" v="640"/>
          <ac:spMkLst>
            <pc:docMk/>
            <pc:sldMk cId="2221774709" sldId="289"/>
            <ac:spMk id="13" creationId="{090A4B5B-464F-4AF1-94D2-A486A218FB1F}"/>
          </ac:spMkLst>
        </pc:spChg>
        <pc:picChg chg="del">
          <ac:chgData name="Stephen Wang" userId="2033283f466edd32" providerId="LiveId" clId="{E731BF8A-56E6-49C2-A82F-5D03F6CF3F6E}" dt="2019-07-23T05:05:18.311" v="560" actId="478"/>
          <ac:picMkLst>
            <pc:docMk/>
            <pc:sldMk cId="2221774709" sldId="289"/>
            <ac:picMk id="5" creationId="{E100EC5B-777A-4926-8C30-65179E9D4C28}"/>
          </ac:picMkLst>
        </pc:picChg>
        <pc:picChg chg="add mod">
          <ac:chgData name="Stephen Wang" userId="2033283f466edd32" providerId="LiveId" clId="{E731BF8A-56E6-49C2-A82F-5D03F6CF3F6E}" dt="2019-07-23T05:05:20.469" v="561"/>
          <ac:picMkLst>
            <pc:docMk/>
            <pc:sldMk cId="2221774709" sldId="289"/>
            <ac:picMk id="6" creationId="{8BB4C725-5EC8-431C-9ABF-8DDF07B0377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917224257" sldId="290"/>
        </pc:sldMkLst>
        <pc:spChg chg="add del mod">
          <ac:chgData name="Stephen Wang" userId="2033283f466edd32" providerId="LiveId" clId="{E731BF8A-56E6-49C2-A82F-5D03F6CF3F6E}" dt="2019-07-23T05:07:05.870" v="643"/>
          <ac:spMkLst>
            <pc:docMk/>
            <pc:sldMk cId="917224257" sldId="290"/>
            <ac:spMk id="4" creationId="{1DCFE6D5-B590-4961-A32D-55878ABD1158}"/>
          </ac:spMkLst>
        </pc:spChg>
        <pc:spChg chg="mod">
          <ac:chgData name="Stephen Wang" userId="2033283f466edd32" providerId="LiveId" clId="{E731BF8A-56E6-49C2-A82F-5D03F6CF3F6E}" dt="2019-07-23T05:08:04.534" v="745" actId="20577"/>
          <ac:spMkLst>
            <pc:docMk/>
            <pc:sldMk cId="917224257" sldId="290"/>
            <ac:spMk id="10" creationId="{59FA6127-C0A8-42CB-977A-47BCBF1AD682}"/>
          </ac:spMkLst>
        </pc:spChg>
        <pc:spChg chg="del">
          <ac:chgData name="Stephen Wang" userId="2033283f466edd32" providerId="LiveId" clId="{E731BF8A-56E6-49C2-A82F-5D03F6CF3F6E}" dt="2019-07-23T05:07:04.628" v="642" actId="478"/>
          <ac:spMkLst>
            <pc:docMk/>
            <pc:sldMk cId="917224257" sldId="290"/>
            <ac:spMk id="11" creationId="{8E7A07EF-93A0-490A-97F7-36D051CF7A9F}"/>
          </ac:spMkLst>
        </pc:spChg>
        <pc:spChg chg="del">
          <ac:chgData name="Stephen Wang" userId="2033283f466edd32" providerId="LiveId" clId="{E731BF8A-56E6-49C2-A82F-5D03F6CF3F6E}" dt="2019-07-23T05:07:04.628" v="642" actId="478"/>
          <ac:spMkLst>
            <pc:docMk/>
            <pc:sldMk cId="917224257" sldId="290"/>
            <ac:spMk id="12" creationId="{FDFDAC6B-267D-4B29-9AFF-7544B5D06EE0}"/>
          </ac:spMkLst>
        </pc:spChg>
        <pc:picChg chg="add mod">
          <ac:chgData name="Stephen Wang" userId="2033283f466edd32" providerId="LiveId" clId="{E731BF8A-56E6-49C2-A82F-5D03F6CF3F6E}" dt="2019-07-23T05:07:05.870" v="643"/>
          <ac:picMkLst>
            <pc:docMk/>
            <pc:sldMk cId="917224257" sldId="290"/>
            <ac:picMk id="5" creationId="{DB21FBB9-8D4A-4727-A57B-7A289D8E9147}"/>
          </ac:picMkLst>
        </pc:picChg>
        <pc:picChg chg="del">
          <ac:chgData name="Stephen Wang" userId="2033283f466edd32" providerId="LiveId" clId="{E731BF8A-56E6-49C2-A82F-5D03F6CF3F6E}" dt="2019-07-23T05:07:04.628" v="642" actId="478"/>
          <ac:picMkLst>
            <pc:docMk/>
            <pc:sldMk cId="917224257" sldId="290"/>
            <ac:picMk id="6" creationId="{8BB4C725-5EC8-431C-9ABF-8DDF07B0377B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656423266" sldId="291"/>
        </pc:sldMkLst>
        <pc:spChg chg="add del mod">
          <ac:chgData name="Stephen Wang" userId="2033283f466edd32" providerId="LiveId" clId="{E731BF8A-56E6-49C2-A82F-5D03F6CF3F6E}" dt="2019-07-23T05:09:15.512" v="748"/>
          <ac:spMkLst>
            <pc:docMk/>
            <pc:sldMk cId="2656423266" sldId="291"/>
            <ac:spMk id="4" creationId="{DC3DB628-9DD6-4263-AC61-04E2A7587B18}"/>
          </ac:spMkLst>
        </pc:spChg>
        <pc:spChg chg="add del mod">
          <ac:chgData name="Stephen Wang" userId="2033283f466edd32" providerId="LiveId" clId="{E731BF8A-56E6-49C2-A82F-5D03F6CF3F6E}" dt="2019-07-23T05:10:15.717" v="750"/>
          <ac:spMkLst>
            <pc:docMk/>
            <pc:sldMk cId="2656423266" sldId="291"/>
            <ac:spMk id="9" creationId="{1AF138BC-08E6-4FD6-AFF0-4579A753F75E}"/>
          </ac:spMkLst>
        </pc:spChg>
        <pc:spChg chg="add mod">
          <ac:chgData name="Stephen Wang" userId="2033283f466edd32" providerId="LiveId" clId="{E731BF8A-56E6-49C2-A82F-5D03F6CF3F6E}" dt="2019-07-23T05:10:37.502" v="757" actId="1076"/>
          <ac:spMkLst>
            <pc:docMk/>
            <pc:sldMk cId="2656423266" sldId="291"/>
            <ac:spMk id="12" creationId="{42FDE9FD-B982-4EB2-9530-7C52BE7DDB19}"/>
          </ac:spMkLst>
        </pc:spChg>
        <pc:spChg chg="add mod">
          <ac:chgData name="Stephen Wang" userId="2033283f466edd32" providerId="LiveId" clId="{E731BF8A-56E6-49C2-A82F-5D03F6CF3F6E}" dt="2019-07-23T05:10:48.447" v="761" actId="1076"/>
          <ac:spMkLst>
            <pc:docMk/>
            <pc:sldMk cId="2656423266" sldId="291"/>
            <ac:spMk id="13" creationId="{594D3942-9D28-44E9-B3C0-879C8B32594B}"/>
          </ac:spMkLst>
        </pc:spChg>
        <pc:picChg chg="del">
          <ac:chgData name="Stephen Wang" userId="2033283f466edd32" providerId="LiveId" clId="{E731BF8A-56E6-49C2-A82F-5D03F6CF3F6E}" dt="2019-07-23T05:09:13.993" v="747" actId="478"/>
          <ac:picMkLst>
            <pc:docMk/>
            <pc:sldMk cId="2656423266" sldId="291"/>
            <ac:picMk id="5" creationId="{DB21FBB9-8D4A-4727-A57B-7A289D8E9147}"/>
          </ac:picMkLst>
        </pc:picChg>
        <pc:picChg chg="add del mod">
          <ac:chgData name="Stephen Wang" userId="2033283f466edd32" providerId="LiveId" clId="{E731BF8A-56E6-49C2-A82F-5D03F6CF3F6E}" dt="2019-07-23T05:09:27.814" v="749" actId="478"/>
          <ac:picMkLst>
            <pc:docMk/>
            <pc:sldMk cId="2656423266" sldId="291"/>
            <ac:picMk id="6" creationId="{6C23120A-A6BD-4282-A0AA-1B03D977AD6A}"/>
          </ac:picMkLst>
        </pc:picChg>
        <pc:picChg chg="add mod">
          <ac:chgData name="Stephen Wang" userId="2033283f466edd32" providerId="LiveId" clId="{E731BF8A-56E6-49C2-A82F-5D03F6CF3F6E}" dt="2019-07-23T05:10:15.717" v="750"/>
          <ac:picMkLst>
            <pc:docMk/>
            <pc:sldMk cId="2656423266" sldId="291"/>
            <ac:picMk id="11" creationId="{6C8BAA9E-DFFA-4BAB-A1A9-5B247E40BA75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1795325246" sldId="292"/>
        </pc:sldMkLst>
        <pc:spChg chg="add del mod">
          <ac:chgData name="Stephen Wang" userId="2033283f466edd32" providerId="LiveId" clId="{E731BF8A-56E6-49C2-A82F-5D03F6CF3F6E}" dt="2019-07-23T05:11:12.296" v="764"/>
          <ac:spMkLst>
            <pc:docMk/>
            <pc:sldMk cId="1795325246" sldId="292"/>
            <ac:spMk id="4" creationId="{DA114ED9-0649-4850-A9EB-670300937F74}"/>
          </ac:spMkLst>
        </pc:spChg>
        <pc:spChg chg="add mod">
          <ac:chgData name="Stephen Wang" userId="2033283f466edd32" providerId="LiveId" clId="{E731BF8A-56E6-49C2-A82F-5D03F6CF3F6E}" dt="2019-07-23T05:12:16.579" v="852" actId="14100"/>
          <ac:spMkLst>
            <pc:docMk/>
            <pc:sldMk cId="1795325246" sldId="292"/>
            <ac:spMk id="9" creationId="{6BAB537A-216B-468F-816D-1CA55CADAB4C}"/>
          </ac:spMkLst>
        </pc:spChg>
        <pc:spChg chg="mod">
          <ac:chgData name="Stephen Wang" userId="2033283f466edd32" providerId="LiveId" clId="{E731BF8A-56E6-49C2-A82F-5D03F6CF3F6E}" dt="2019-07-23T05:12:01.232" v="849" actId="113"/>
          <ac:spMkLst>
            <pc:docMk/>
            <pc:sldMk cId="1795325246" sldId="292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12:27.005" v="855" actId="14100"/>
          <ac:spMkLst>
            <pc:docMk/>
            <pc:sldMk cId="1795325246" sldId="292"/>
            <ac:spMk id="11" creationId="{2E5587DA-2C89-4513-A653-12974EE0E76D}"/>
          </ac:spMkLst>
        </pc:spChg>
        <pc:picChg chg="del">
          <ac:chgData name="Stephen Wang" userId="2033283f466edd32" providerId="LiveId" clId="{E731BF8A-56E6-49C2-A82F-5D03F6CF3F6E}" dt="2019-07-23T05:11:10.907" v="763" actId="478"/>
          <ac:picMkLst>
            <pc:docMk/>
            <pc:sldMk cId="1795325246" sldId="292"/>
            <ac:picMk id="5" creationId="{DB21FBB9-8D4A-4727-A57B-7A289D8E9147}"/>
          </ac:picMkLst>
        </pc:picChg>
        <pc:picChg chg="add mod">
          <ac:chgData name="Stephen Wang" userId="2033283f466edd32" providerId="LiveId" clId="{E731BF8A-56E6-49C2-A82F-5D03F6CF3F6E}" dt="2019-07-23T05:11:12.296" v="764"/>
          <ac:picMkLst>
            <pc:docMk/>
            <pc:sldMk cId="1795325246" sldId="292"/>
            <ac:picMk id="6" creationId="{2022E7E4-E197-443E-967C-38906E89A75C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822129133" sldId="293"/>
        </pc:sldMkLst>
        <pc:spChg chg="add del mod">
          <ac:chgData name="Stephen Wang" userId="2033283f466edd32" providerId="LiveId" clId="{E731BF8A-56E6-49C2-A82F-5D03F6CF3F6E}" dt="2019-07-23T05:16:38.343" v="858"/>
          <ac:spMkLst>
            <pc:docMk/>
            <pc:sldMk cId="2822129133" sldId="293"/>
            <ac:spMk id="4" creationId="{F277C946-3808-473A-B3BD-73C31D97D59F}"/>
          </ac:spMkLst>
        </pc:spChg>
        <pc:spChg chg="del">
          <ac:chgData name="Stephen Wang" userId="2033283f466edd32" providerId="LiveId" clId="{E731BF8A-56E6-49C2-A82F-5D03F6CF3F6E}" dt="2019-07-23T05:16:36.632" v="857" actId="478"/>
          <ac:spMkLst>
            <pc:docMk/>
            <pc:sldMk cId="2822129133" sldId="293"/>
            <ac:spMk id="9" creationId="{6BAB537A-216B-468F-816D-1CA55CADAB4C}"/>
          </ac:spMkLst>
        </pc:spChg>
        <pc:spChg chg="mod">
          <ac:chgData name="Stephen Wang" userId="2033283f466edd32" providerId="LiveId" clId="{E731BF8A-56E6-49C2-A82F-5D03F6CF3F6E}" dt="2019-07-23T05:18:30.868" v="922" actId="1076"/>
          <ac:spMkLst>
            <pc:docMk/>
            <pc:sldMk cId="2822129133" sldId="293"/>
            <ac:spMk id="10" creationId="{59FA6127-C0A8-42CB-977A-47BCBF1AD682}"/>
          </ac:spMkLst>
        </pc:spChg>
        <pc:spChg chg="del">
          <ac:chgData name="Stephen Wang" userId="2033283f466edd32" providerId="LiveId" clId="{E731BF8A-56E6-49C2-A82F-5D03F6CF3F6E}" dt="2019-07-23T05:16:36.632" v="857" actId="478"/>
          <ac:spMkLst>
            <pc:docMk/>
            <pc:sldMk cId="2822129133" sldId="293"/>
            <ac:spMk id="11" creationId="{2E5587DA-2C89-4513-A653-12974EE0E76D}"/>
          </ac:spMkLst>
        </pc:spChg>
        <pc:spChg chg="add del mod">
          <ac:chgData name="Stephen Wang" userId="2033283f466edd32" providerId="LiveId" clId="{E731BF8A-56E6-49C2-A82F-5D03F6CF3F6E}" dt="2019-07-23T05:19:14.189" v="999" actId="478"/>
          <ac:spMkLst>
            <pc:docMk/>
            <pc:sldMk cId="2822129133" sldId="293"/>
            <ac:spMk id="12" creationId="{DF15D432-5833-4964-8E7C-2B80939E31D0}"/>
          </ac:spMkLst>
        </pc:spChg>
        <pc:spChg chg="add del mod">
          <ac:chgData name="Stephen Wang" userId="2033283f466edd32" providerId="LiveId" clId="{E731BF8A-56E6-49C2-A82F-5D03F6CF3F6E}" dt="2019-07-23T05:19:41.170" v="1007" actId="478"/>
          <ac:spMkLst>
            <pc:docMk/>
            <pc:sldMk cId="2822129133" sldId="293"/>
            <ac:spMk id="14" creationId="{1F3744D3-9C4E-418B-9847-9E1FC2ECFA68}"/>
          </ac:spMkLst>
        </pc:spChg>
        <pc:spChg chg="add del mod">
          <ac:chgData name="Stephen Wang" userId="2033283f466edd32" providerId="LiveId" clId="{E731BF8A-56E6-49C2-A82F-5D03F6CF3F6E}" dt="2019-07-23T05:19:44.546" v="1010"/>
          <ac:spMkLst>
            <pc:docMk/>
            <pc:sldMk cId="2822129133" sldId="293"/>
            <ac:spMk id="16" creationId="{11263283-7AFE-452E-A36C-E06647C0834C}"/>
          </ac:spMkLst>
        </pc:spChg>
        <pc:picChg chg="add del mod">
          <ac:chgData name="Stephen Wang" userId="2033283f466edd32" providerId="LiveId" clId="{E731BF8A-56E6-49C2-A82F-5D03F6CF3F6E}" dt="2019-07-23T05:19:43.420" v="1009" actId="478"/>
          <ac:picMkLst>
            <pc:docMk/>
            <pc:sldMk cId="2822129133" sldId="293"/>
            <ac:picMk id="5" creationId="{809BDE0B-30A5-41B0-9954-7ABD641BD7DA}"/>
          </ac:picMkLst>
        </pc:picChg>
        <pc:picChg chg="del">
          <ac:chgData name="Stephen Wang" userId="2033283f466edd32" providerId="LiveId" clId="{E731BF8A-56E6-49C2-A82F-5D03F6CF3F6E}" dt="2019-07-23T05:16:36.632" v="857" actId="478"/>
          <ac:picMkLst>
            <pc:docMk/>
            <pc:sldMk cId="2822129133" sldId="293"/>
            <ac:picMk id="6" creationId="{2022E7E4-E197-443E-967C-38906E89A75C}"/>
          </ac:picMkLst>
        </pc:picChg>
        <pc:picChg chg="add del mod">
          <ac:chgData name="Stephen Wang" userId="2033283f466edd32" providerId="LiveId" clId="{E731BF8A-56E6-49C2-A82F-5D03F6CF3F6E}" dt="2019-07-23T05:19:42.418" v="1008"/>
          <ac:picMkLst>
            <pc:docMk/>
            <pc:sldMk cId="2822129133" sldId="293"/>
            <ac:picMk id="7" creationId="{C3C3D513-80FE-4C1E-896C-2E03E8CFE79F}"/>
          </ac:picMkLst>
        </pc:picChg>
        <pc:picChg chg="add mod">
          <ac:chgData name="Stephen Wang" userId="2033283f466edd32" providerId="LiveId" clId="{E731BF8A-56E6-49C2-A82F-5D03F6CF3F6E}" dt="2019-07-23T05:19:46.815" v="1011" actId="1076"/>
          <ac:picMkLst>
            <pc:docMk/>
            <pc:sldMk cId="2822129133" sldId="293"/>
            <ac:picMk id="17" creationId="{396F7219-B38A-468E-A0F0-91D5F9F26560}"/>
          </ac:picMkLst>
        </pc:picChg>
      </pc:sldChg>
      <pc:sldChg chg="delSp modSp add ord modTransition">
        <pc:chgData name="Stephen Wang" userId="2033283f466edd32" providerId="LiveId" clId="{E731BF8A-56E6-49C2-A82F-5D03F6CF3F6E}" dt="2019-07-25T11:07:57.953" v="2869"/>
        <pc:sldMkLst>
          <pc:docMk/>
          <pc:sldMk cId="590992693" sldId="294"/>
        </pc:sldMkLst>
        <pc:picChg chg="mod">
          <ac:chgData name="Stephen Wang" userId="2033283f466edd32" providerId="LiveId" clId="{E731BF8A-56E6-49C2-A82F-5D03F6CF3F6E}" dt="2019-07-23T05:19:29.305" v="1004" actId="1076"/>
          <ac:picMkLst>
            <pc:docMk/>
            <pc:sldMk cId="590992693" sldId="294"/>
            <ac:picMk id="5" creationId="{809BDE0B-30A5-41B0-9954-7ABD641BD7DA}"/>
          </ac:picMkLst>
        </pc:picChg>
        <pc:picChg chg="del">
          <ac:chgData name="Stephen Wang" userId="2033283f466edd32" providerId="LiveId" clId="{E731BF8A-56E6-49C2-A82F-5D03F6CF3F6E}" dt="2019-07-23T05:19:25.243" v="1003" actId="478"/>
          <ac:picMkLst>
            <pc:docMk/>
            <pc:sldMk cId="590992693" sldId="294"/>
            <ac:picMk id="7" creationId="{C3C3D513-80FE-4C1E-896C-2E03E8CFE79F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57.953" v="2869"/>
        <pc:sldMkLst>
          <pc:docMk/>
          <pc:sldMk cId="2768349101" sldId="295"/>
        </pc:sldMkLst>
        <pc:spChg chg="add del mod">
          <ac:chgData name="Stephen Wang" userId="2033283f466edd32" providerId="LiveId" clId="{E731BF8A-56E6-49C2-A82F-5D03F6CF3F6E}" dt="2019-07-23T05:25:00.313" v="1014"/>
          <ac:spMkLst>
            <pc:docMk/>
            <pc:sldMk cId="2768349101" sldId="295"/>
            <ac:spMk id="4" creationId="{9C1DFD2A-F3CB-40E5-9F36-764F365A09CA}"/>
          </ac:spMkLst>
        </pc:spChg>
        <pc:spChg chg="mod">
          <ac:chgData name="Stephen Wang" userId="2033283f466edd32" providerId="LiveId" clId="{E731BF8A-56E6-49C2-A82F-5D03F6CF3F6E}" dt="2019-07-23T05:25:36.635" v="1053" actId="14100"/>
          <ac:spMkLst>
            <pc:docMk/>
            <pc:sldMk cId="2768349101" sldId="295"/>
            <ac:spMk id="10" creationId="{59FA6127-C0A8-42CB-977A-47BCBF1AD682}"/>
          </ac:spMkLst>
        </pc:spChg>
        <pc:picChg chg="add mod">
          <ac:chgData name="Stephen Wang" userId="2033283f466edd32" providerId="LiveId" clId="{E731BF8A-56E6-49C2-A82F-5D03F6CF3F6E}" dt="2019-07-23T05:25:00.313" v="1014"/>
          <ac:picMkLst>
            <pc:docMk/>
            <pc:sldMk cId="2768349101" sldId="295"/>
            <ac:picMk id="5" creationId="{D37DFAD9-A575-42C0-8BF1-DA2CFED414C2}"/>
          </ac:picMkLst>
        </pc:picChg>
        <pc:picChg chg="del">
          <ac:chgData name="Stephen Wang" userId="2033283f466edd32" providerId="LiveId" clId="{E731BF8A-56E6-49C2-A82F-5D03F6CF3F6E}" dt="2019-07-23T05:24:58.396" v="1013" actId="478"/>
          <ac:picMkLst>
            <pc:docMk/>
            <pc:sldMk cId="2768349101" sldId="295"/>
            <ac:picMk id="17" creationId="{396F7219-B38A-468E-A0F0-91D5F9F26560}"/>
          </ac:picMkLst>
        </pc:picChg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2911140858" sldId="296"/>
        </pc:sldMkLst>
        <pc:spChg chg="mod">
          <ac:chgData name="Stephen Wang" userId="2033283f466edd32" providerId="LiveId" clId="{E731BF8A-56E6-49C2-A82F-5D03F6CF3F6E}" dt="2019-07-23T05:30:13.561" v="1205" actId="313"/>
          <ac:spMkLst>
            <pc:docMk/>
            <pc:sldMk cId="2911140858" sldId="29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800593818" sldId="297"/>
        </pc:sldMkLst>
        <pc:spChg chg="add del mod">
          <ac:chgData name="Stephen Wang" userId="2033283f466edd32" providerId="LiveId" clId="{E731BF8A-56E6-49C2-A82F-5D03F6CF3F6E}" dt="2019-07-23T05:31:01.555" v="1209"/>
          <ac:spMkLst>
            <pc:docMk/>
            <pc:sldMk cId="800593818" sldId="297"/>
            <ac:spMk id="4" creationId="{900565C4-2382-44B2-ABDF-7EC386E7B7E3}"/>
          </ac:spMkLst>
        </pc:spChg>
        <pc:spChg chg="add mod">
          <ac:chgData name="Stephen Wang" userId="2033283f466edd32" providerId="LiveId" clId="{E731BF8A-56E6-49C2-A82F-5D03F6CF3F6E}" dt="2019-07-23T05:33:32.243" v="1297" actId="114"/>
          <ac:spMkLst>
            <pc:docMk/>
            <pc:sldMk cId="800593818" sldId="297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08.600" v="1600" actId="20577"/>
          <ac:spMkLst>
            <pc:docMk/>
            <pc:sldMk cId="800593818" sldId="297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30:59.449" v="1208" actId="478"/>
          <ac:spMkLst>
            <pc:docMk/>
            <pc:sldMk cId="800593818" sldId="297"/>
            <ac:spMk id="10" creationId="{59FA6127-C0A8-42CB-977A-47BCBF1AD682}"/>
          </ac:spMkLst>
        </pc:spChg>
        <pc:spChg chg="add mod">
          <ac:chgData name="Stephen Wang" userId="2033283f466edd32" providerId="LiveId" clId="{E731BF8A-56E6-49C2-A82F-5D03F6CF3F6E}" dt="2019-07-23T05:31:21.223" v="1217" actId="14100"/>
          <ac:spMkLst>
            <pc:docMk/>
            <pc:sldMk cId="800593818" sldId="297"/>
            <ac:spMk id="11" creationId="{FBD8AE4E-D4B7-4596-82C2-923AF5E479C6}"/>
          </ac:spMkLst>
        </pc:spChg>
        <pc:picChg chg="del">
          <ac:chgData name="Stephen Wang" userId="2033283f466edd32" providerId="LiveId" clId="{E731BF8A-56E6-49C2-A82F-5D03F6CF3F6E}" dt="2019-07-23T05:30:57.051" v="1207" actId="478"/>
          <ac:picMkLst>
            <pc:docMk/>
            <pc:sldMk cId="800593818" sldId="297"/>
            <ac:picMk id="5" creationId="{D37DFAD9-A575-42C0-8BF1-DA2CFED414C2}"/>
          </ac:picMkLst>
        </pc:picChg>
        <pc:picChg chg="add mod">
          <ac:chgData name="Stephen Wang" userId="2033283f466edd32" providerId="LiveId" clId="{E731BF8A-56E6-49C2-A82F-5D03F6CF3F6E}" dt="2019-07-23T05:31:18.752" v="1216" actId="1076"/>
          <ac:picMkLst>
            <pc:docMk/>
            <pc:sldMk cId="800593818" sldId="297"/>
            <ac:picMk id="9" creationId="{A82F43CC-46BB-4215-A54F-90306D0B1F97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2742909737" sldId="298"/>
        </pc:sldMkLst>
        <pc:spChg chg="add del mod">
          <ac:chgData name="Stephen Wang" userId="2033283f466edd32" providerId="LiveId" clId="{E731BF8A-56E6-49C2-A82F-5D03F6CF3F6E}" dt="2019-07-23T05:33:58.908" v="1300"/>
          <ac:spMkLst>
            <pc:docMk/>
            <pc:sldMk cId="2742909737" sldId="298"/>
            <ac:spMk id="4" creationId="{76491732-4FAB-42DA-AFFD-CA85B9524331}"/>
          </ac:spMkLst>
        </pc:spChg>
        <pc:spChg chg="mod">
          <ac:chgData name="Stephen Wang" userId="2033283f466edd32" providerId="LiveId" clId="{E731BF8A-56E6-49C2-A82F-5D03F6CF3F6E}" dt="2019-07-23T05:35:16.171" v="1338" actId="20577"/>
          <ac:spMkLst>
            <pc:docMk/>
            <pc:sldMk cId="2742909737" sldId="298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16.433" v="1601"/>
          <ac:spMkLst>
            <pc:docMk/>
            <pc:sldMk cId="2742909737" sldId="298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5:34:12.699" v="1304" actId="14100"/>
          <ac:spMkLst>
            <pc:docMk/>
            <pc:sldMk cId="2742909737" sldId="298"/>
            <ac:spMk id="10" creationId="{ABFA7593-A41D-4329-A779-1D075663F349}"/>
          </ac:spMkLst>
        </pc:spChg>
        <pc:spChg chg="del">
          <ac:chgData name="Stephen Wang" userId="2033283f466edd32" providerId="LiveId" clId="{E731BF8A-56E6-49C2-A82F-5D03F6CF3F6E}" dt="2019-07-23T05:33:57.064" v="1299" actId="478"/>
          <ac:spMkLst>
            <pc:docMk/>
            <pc:sldMk cId="2742909737" sldId="298"/>
            <ac:spMk id="11" creationId="{FBD8AE4E-D4B7-4596-82C2-923AF5E479C6}"/>
          </ac:spMkLst>
        </pc:spChg>
        <pc:picChg chg="add mod">
          <ac:chgData name="Stephen Wang" userId="2033283f466edd32" providerId="LiveId" clId="{E731BF8A-56E6-49C2-A82F-5D03F6CF3F6E}" dt="2019-07-23T05:33:58.908" v="1300"/>
          <ac:picMkLst>
            <pc:docMk/>
            <pc:sldMk cId="2742909737" sldId="298"/>
            <ac:picMk id="5" creationId="{D2345851-B246-41FF-A6B3-7F1727D0F1A6}"/>
          </ac:picMkLst>
        </pc:picChg>
        <pc:picChg chg="del">
          <ac:chgData name="Stephen Wang" userId="2033283f466edd32" providerId="LiveId" clId="{E731BF8A-56E6-49C2-A82F-5D03F6CF3F6E}" dt="2019-07-23T05:33:57.064" v="1299" actId="478"/>
          <ac:picMkLst>
            <pc:docMk/>
            <pc:sldMk cId="2742909737" sldId="298"/>
            <ac:picMk id="9" creationId="{A82F43CC-46BB-4215-A54F-90306D0B1F97}"/>
          </ac:picMkLst>
        </pc:pic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1083684464" sldId="299"/>
        </pc:sldMkLst>
        <pc:spChg chg="add del mod">
          <ac:chgData name="Stephen Wang" userId="2033283f466edd32" providerId="LiveId" clId="{E731BF8A-56E6-49C2-A82F-5D03F6CF3F6E}" dt="2019-07-23T05:35:25.454" v="1341"/>
          <ac:spMkLst>
            <pc:docMk/>
            <pc:sldMk cId="1083684464" sldId="299"/>
            <ac:spMk id="4" creationId="{1763E2F6-04FD-47B3-8030-32FEAE7EB69A}"/>
          </ac:spMkLst>
        </pc:spChg>
        <pc:spChg chg="mod">
          <ac:chgData name="Stephen Wang" userId="2033283f466edd32" providerId="LiveId" clId="{E731BF8A-56E6-49C2-A82F-5D03F6CF3F6E}" dt="2019-07-23T05:36:26.509" v="1433" actId="1076"/>
          <ac:spMkLst>
            <pc:docMk/>
            <pc:sldMk cId="1083684464" sldId="299"/>
            <ac:spMk id="7" creationId="{DEABC020-E840-493F-B28D-B8637FCBA41D}"/>
          </ac:spMkLst>
        </pc:spChg>
        <pc:spChg chg="mod">
          <ac:chgData name="Stephen Wang" userId="2033283f466edd32" providerId="LiveId" clId="{E731BF8A-56E6-49C2-A82F-5D03F6CF3F6E}" dt="2019-07-23T05:47:19.654" v="1602"/>
          <ac:spMkLst>
            <pc:docMk/>
            <pc:sldMk cId="1083684464" sldId="299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35:23.985" v="1340" actId="478"/>
          <ac:spMkLst>
            <pc:docMk/>
            <pc:sldMk cId="1083684464" sldId="299"/>
            <ac:spMk id="10" creationId="{ABFA7593-A41D-4329-A779-1D075663F349}"/>
          </ac:spMkLst>
        </pc:spChg>
        <pc:spChg chg="add mod">
          <ac:chgData name="Stephen Wang" userId="2033283f466edd32" providerId="LiveId" clId="{E731BF8A-56E6-49C2-A82F-5D03F6CF3F6E}" dt="2019-07-23T05:35:36.586" v="1344" actId="14100"/>
          <ac:spMkLst>
            <pc:docMk/>
            <pc:sldMk cId="1083684464" sldId="299"/>
            <ac:spMk id="11" creationId="{606AD704-4B97-4E5F-8E60-37B3B7F8132B}"/>
          </ac:spMkLst>
        </pc:spChg>
        <pc:picChg chg="del">
          <ac:chgData name="Stephen Wang" userId="2033283f466edd32" providerId="LiveId" clId="{E731BF8A-56E6-49C2-A82F-5D03F6CF3F6E}" dt="2019-07-23T05:35:23.985" v="1340" actId="478"/>
          <ac:picMkLst>
            <pc:docMk/>
            <pc:sldMk cId="1083684464" sldId="299"/>
            <ac:picMk id="5" creationId="{D2345851-B246-41FF-A6B3-7F1727D0F1A6}"/>
          </ac:picMkLst>
        </pc:picChg>
        <pc:picChg chg="add mod">
          <ac:chgData name="Stephen Wang" userId="2033283f466edd32" providerId="LiveId" clId="{E731BF8A-56E6-49C2-A82F-5D03F6CF3F6E}" dt="2019-07-23T05:35:25.454" v="1341"/>
          <ac:picMkLst>
            <pc:docMk/>
            <pc:sldMk cId="1083684464" sldId="299"/>
            <ac:picMk id="6" creationId="{2E2E8D2D-A720-400F-BD78-72F10DD45481}"/>
          </ac:picMkLst>
        </pc:picChg>
      </pc:sldChg>
      <pc:sldChg chg="addSp modSp add modTransition">
        <pc:chgData name="Stephen Wang" userId="2033283f466edd32" providerId="LiveId" clId="{E731BF8A-56E6-49C2-A82F-5D03F6CF3F6E}" dt="2019-07-25T11:07:23.200" v="2867"/>
        <pc:sldMkLst>
          <pc:docMk/>
          <pc:sldMk cId="3204375139" sldId="300"/>
        </pc:sldMkLst>
        <pc:spChg chg="mod">
          <ac:chgData name="Stephen Wang" userId="2033283f466edd32" providerId="LiveId" clId="{E731BF8A-56E6-49C2-A82F-5D03F6CF3F6E}" dt="2019-07-23T05:47:24.020" v="1603"/>
          <ac:spMkLst>
            <pc:docMk/>
            <pc:sldMk cId="3204375139" sldId="300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5:46:33.325" v="1594" actId="14100"/>
          <ac:spMkLst>
            <pc:docMk/>
            <pc:sldMk cId="3204375139" sldId="300"/>
            <ac:spMk id="11" creationId="{10BC82FE-B05E-4144-87BC-D0649A02AE51}"/>
          </ac:spMkLst>
        </pc:spChg>
        <pc:spChg chg="mod">
          <ac:chgData name="Stephen Wang" userId="2033283f466edd32" providerId="LiveId" clId="{E731BF8A-56E6-49C2-A82F-5D03F6CF3F6E}" dt="2019-07-23T05:53:45.173" v="1805" actId="20577"/>
          <ac:spMkLst>
            <pc:docMk/>
            <pc:sldMk cId="3204375139" sldId="300"/>
            <ac:spMk id="19" creationId="{6DF198E9-B21D-4360-9CE2-EABFD4C25463}"/>
          </ac:spMkLst>
        </pc:spChg>
      </pc:sldChg>
      <pc:sldChg chg="addSp delSp modSp add modTransition">
        <pc:chgData name="Stephen Wang" userId="2033283f466edd32" providerId="LiveId" clId="{E731BF8A-56E6-49C2-A82F-5D03F6CF3F6E}" dt="2019-07-25T11:07:23.200" v="2867"/>
        <pc:sldMkLst>
          <pc:docMk/>
          <pc:sldMk cId="1469535873" sldId="301"/>
        </pc:sldMkLst>
        <pc:spChg chg="add mod">
          <ac:chgData name="Stephen Wang" userId="2033283f466edd32" providerId="LiveId" clId="{E731BF8A-56E6-49C2-A82F-5D03F6CF3F6E}" dt="2019-07-23T05:53:41.066" v="1803" actId="20577"/>
          <ac:spMkLst>
            <pc:docMk/>
            <pc:sldMk cId="1469535873" sldId="301"/>
            <ac:spMk id="4" creationId="{1F67FB1B-A3BE-45DF-B535-E6F4B2D44072}"/>
          </ac:spMkLst>
        </pc:spChg>
        <pc:spChg chg="add del mod">
          <ac:chgData name="Stephen Wang" userId="2033283f466edd32" providerId="LiveId" clId="{E731BF8A-56E6-49C2-A82F-5D03F6CF3F6E}" dt="2019-07-23T05:50:36.880" v="1605"/>
          <ac:spMkLst>
            <pc:docMk/>
            <pc:sldMk cId="1469535873" sldId="301"/>
            <ac:spMk id="6" creationId="{9A8B5E08-D63F-4E0B-8D8D-A00567DA49E9}"/>
          </ac:spMkLst>
        </pc:spChg>
        <pc:spChg chg="mod">
          <ac:chgData name="Stephen Wang" userId="2033283f466edd32" providerId="LiveId" clId="{E731BF8A-56E6-49C2-A82F-5D03F6CF3F6E}" dt="2019-07-23T05:47:28.150" v="1604"/>
          <ac:spMkLst>
            <pc:docMk/>
            <pc:sldMk cId="1469535873" sldId="301"/>
            <ac:spMk id="8" creationId="{C4B21C60-9080-4726-AE65-25607AEFC710}"/>
          </ac:spMkLst>
        </pc:spChg>
        <pc:spChg chg="del">
          <ac:chgData name="Stephen Wang" userId="2033283f466edd32" providerId="LiveId" clId="{E731BF8A-56E6-49C2-A82F-5D03F6CF3F6E}" dt="2019-07-23T05:46:48.257" v="1597" actId="478"/>
          <ac:spMkLst>
            <pc:docMk/>
            <pc:sldMk cId="1469535873" sldId="301"/>
            <ac:spMk id="11" creationId="{10BC82FE-B05E-4144-87BC-D0649A02AE51}"/>
          </ac:spMkLst>
        </pc:spChg>
        <pc:spChg chg="del">
          <ac:chgData name="Stephen Wang" userId="2033283f466edd32" providerId="LiveId" clId="{E731BF8A-56E6-49C2-A82F-5D03F6CF3F6E}" dt="2019-07-23T05:46:44.266" v="1596" actId="478"/>
          <ac:spMkLst>
            <pc:docMk/>
            <pc:sldMk cId="1469535873" sldId="301"/>
            <ac:spMk id="13" creationId="{6A9AC4D3-F9C0-47FC-B21D-E184AAD8D80D}"/>
          </ac:spMkLst>
        </pc:spChg>
        <pc:spChg chg="del">
          <ac:chgData name="Stephen Wang" userId="2033283f466edd32" providerId="LiveId" clId="{E731BF8A-56E6-49C2-A82F-5D03F6CF3F6E}" dt="2019-07-23T05:46:44.266" v="1596" actId="478"/>
          <ac:spMkLst>
            <pc:docMk/>
            <pc:sldMk cId="1469535873" sldId="301"/>
            <ac:spMk id="14" creationId="{6FE30907-8843-4948-99B5-4445EE78BA50}"/>
          </ac:spMkLst>
        </pc:spChg>
        <pc:spChg chg="del">
          <ac:chgData name="Stephen Wang" userId="2033283f466edd32" providerId="LiveId" clId="{E731BF8A-56E6-49C2-A82F-5D03F6CF3F6E}" dt="2019-07-23T05:46:48.257" v="1597" actId="478"/>
          <ac:spMkLst>
            <pc:docMk/>
            <pc:sldMk cId="1469535873" sldId="301"/>
            <ac:spMk id="19" creationId="{6DF198E9-B21D-4360-9CE2-EABFD4C25463}"/>
          </ac:spMkLst>
        </pc:spChg>
        <pc:picChg chg="add mod">
          <ac:chgData name="Stephen Wang" userId="2033283f466edd32" providerId="LiveId" clId="{E731BF8A-56E6-49C2-A82F-5D03F6CF3F6E}" dt="2019-07-23T05:50:50.124" v="1607" actId="1076"/>
          <ac:picMkLst>
            <pc:docMk/>
            <pc:sldMk cId="1469535873" sldId="301"/>
            <ac:picMk id="7" creationId="{CF42CC5C-93C5-48B8-98FF-F1AA7753AB87}"/>
          </ac:picMkLst>
        </pc:picChg>
        <pc:picChg chg="del">
          <ac:chgData name="Stephen Wang" userId="2033283f466edd32" providerId="LiveId" clId="{E731BF8A-56E6-49C2-A82F-5D03F6CF3F6E}" dt="2019-07-23T05:46:44.266" v="1596" actId="478"/>
          <ac:picMkLst>
            <pc:docMk/>
            <pc:sldMk cId="1469535873" sldId="301"/>
            <ac:picMk id="10" creationId="{00FC56C7-F635-48F3-A512-0CE738C0AEC9}"/>
          </ac:picMkLst>
        </pc:picChg>
        <pc:picChg chg="del">
          <ac:chgData name="Stephen Wang" userId="2033283f466edd32" providerId="LiveId" clId="{E731BF8A-56E6-49C2-A82F-5D03F6CF3F6E}" dt="2019-07-23T05:46:48.257" v="1597" actId="478"/>
          <ac:picMkLst>
            <pc:docMk/>
            <pc:sldMk cId="1469535873" sldId="301"/>
            <ac:picMk id="12" creationId="{0344DD5C-E574-4F18-ADAF-C27BFE3C9CEE}"/>
          </ac:picMkLst>
        </pc:picChg>
        <pc:cxnChg chg="del mod">
          <ac:chgData name="Stephen Wang" userId="2033283f466edd32" providerId="LiveId" clId="{E731BF8A-56E6-49C2-A82F-5D03F6CF3F6E}" dt="2019-07-23T05:46:44.266" v="1596" actId="478"/>
          <ac:cxnSpMkLst>
            <pc:docMk/>
            <pc:sldMk cId="1469535873" sldId="301"/>
            <ac:cxnSpMk id="16" creationId="{967FCEE5-F297-40B4-A67E-34CDB3B5393F}"/>
          </ac:cxnSpMkLst>
        </pc:cxnChg>
      </pc:sldChg>
      <pc:sldChg chg="addSp delSp modSp add modTransition delAnim modAnim">
        <pc:chgData name="Stephen Wang" userId="2033283f466edd32" providerId="LiveId" clId="{E731BF8A-56E6-49C2-A82F-5D03F6CF3F6E}" dt="2019-07-25T03:58:30.869" v="2822"/>
        <pc:sldMkLst>
          <pc:docMk/>
          <pc:sldMk cId="3445953531" sldId="302"/>
        </pc:sldMkLst>
        <pc:spChg chg="del mod">
          <ac:chgData name="Stephen Wang" userId="2033283f466edd32" providerId="LiveId" clId="{E731BF8A-56E6-49C2-A82F-5D03F6CF3F6E}" dt="2019-07-23T05:57:16.959" v="1811" actId="478"/>
          <ac:spMkLst>
            <pc:docMk/>
            <pc:sldMk cId="3445953531" sldId="302"/>
            <ac:spMk id="4" creationId="{1F67FB1B-A3BE-45DF-B535-E6F4B2D44072}"/>
          </ac:spMkLst>
        </pc:spChg>
        <pc:spChg chg="add del mod">
          <ac:chgData name="Stephen Wang" userId="2033283f466edd32" providerId="LiveId" clId="{E731BF8A-56E6-49C2-A82F-5D03F6CF3F6E}" dt="2019-07-23T05:57:08.888" v="1808"/>
          <ac:spMkLst>
            <pc:docMk/>
            <pc:sldMk cId="3445953531" sldId="302"/>
            <ac:spMk id="5" creationId="{197CFCEB-2B72-4C28-B0C3-60137709E6CD}"/>
          </ac:spMkLst>
        </pc:spChg>
        <pc:spChg chg="add del mod">
          <ac:chgData name="Stephen Wang" userId="2033283f466edd32" providerId="LiveId" clId="{E731BF8A-56E6-49C2-A82F-5D03F6CF3F6E}" dt="2019-07-23T05:58:18.276" v="1816"/>
          <ac:spMkLst>
            <pc:docMk/>
            <pc:sldMk cId="3445953531" sldId="302"/>
            <ac:spMk id="9" creationId="{7AFAB1CC-1154-4282-8644-8F4FF4BE9EF7}"/>
          </ac:spMkLst>
        </pc:spChg>
        <pc:spChg chg="add del mod">
          <ac:chgData name="Stephen Wang" userId="2033283f466edd32" providerId="LiveId" clId="{E731BF8A-56E6-49C2-A82F-5D03F6CF3F6E}" dt="2019-07-23T05:58:54.183" v="1823"/>
          <ac:spMkLst>
            <pc:docMk/>
            <pc:sldMk cId="3445953531" sldId="302"/>
            <ac:spMk id="11" creationId="{EED9F420-3214-4E94-AA82-8C50CC37EE28}"/>
          </ac:spMkLst>
        </pc:spChg>
        <pc:spChg chg="add del mod">
          <ac:chgData name="Stephen Wang" userId="2033283f466edd32" providerId="LiveId" clId="{E731BF8A-56E6-49C2-A82F-5D03F6CF3F6E}" dt="2019-07-23T05:58:50.197" v="1822"/>
          <ac:spMkLst>
            <pc:docMk/>
            <pc:sldMk cId="3445953531" sldId="302"/>
            <ac:spMk id="13" creationId="{1F3CBB0D-B60D-450F-BA05-1532018CE624}"/>
          </ac:spMkLst>
        </pc:spChg>
        <pc:picChg chg="add del mod">
          <ac:chgData name="Stephen Wang" userId="2033283f466edd32" providerId="LiveId" clId="{E731BF8A-56E6-49C2-A82F-5D03F6CF3F6E}" dt="2019-07-23T05:58:47.905" v="1821" actId="478"/>
          <ac:picMkLst>
            <pc:docMk/>
            <pc:sldMk cId="3445953531" sldId="302"/>
            <ac:picMk id="6" creationId="{7AE59E40-B5E7-4401-BF2B-91DBE150A02F}"/>
          </ac:picMkLst>
        </pc:picChg>
        <pc:picChg chg="del">
          <ac:chgData name="Stephen Wang" userId="2033283f466edd32" providerId="LiveId" clId="{E731BF8A-56E6-49C2-A82F-5D03F6CF3F6E}" dt="2019-07-23T05:57:05.468" v="1807" actId="478"/>
          <ac:picMkLst>
            <pc:docMk/>
            <pc:sldMk cId="3445953531" sldId="302"/>
            <ac:picMk id="7" creationId="{CF42CC5C-93C5-48B8-98FF-F1AA7753AB87}"/>
          </ac:picMkLst>
        </pc:picChg>
        <pc:picChg chg="add del mod">
          <ac:chgData name="Stephen Wang" userId="2033283f466edd32" providerId="LiveId" clId="{E731BF8A-56E6-49C2-A82F-5D03F6CF3F6E}" dt="2019-07-23T05:58:46.627" v="1820"/>
          <ac:picMkLst>
            <pc:docMk/>
            <pc:sldMk cId="3445953531" sldId="302"/>
            <ac:picMk id="10" creationId="{B56256F4-CF5A-4A00-86D0-6177CB8FF04A}"/>
          </ac:picMkLst>
        </pc:picChg>
        <pc:picChg chg="add">
          <ac:chgData name="Stephen Wang" userId="2033283f466edd32" providerId="LiveId" clId="{E731BF8A-56E6-49C2-A82F-5D03F6CF3F6E}" dt="2019-07-23T05:58:50.197" v="1822"/>
          <ac:picMkLst>
            <pc:docMk/>
            <pc:sldMk cId="3445953531" sldId="302"/>
            <ac:picMk id="14" creationId="{7D6BD121-1BA0-4C89-A9E2-B93A523B10EE}"/>
          </ac:picMkLst>
        </pc:picChg>
        <pc:picChg chg="add mod">
          <ac:chgData name="Stephen Wang" userId="2033283f466edd32" providerId="LiveId" clId="{E731BF8A-56E6-49C2-A82F-5D03F6CF3F6E}" dt="2019-07-23T05:58:54.183" v="1823"/>
          <ac:picMkLst>
            <pc:docMk/>
            <pc:sldMk cId="3445953531" sldId="302"/>
            <ac:picMk id="15" creationId="{792DAE17-DD51-490D-9AA8-F5860FE258C8}"/>
          </ac:picMkLst>
        </pc:picChg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3663283677" sldId="303"/>
        </pc:sldMkLst>
        <pc:spChg chg="mod">
          <ac:chgData name="Stephen Wang" userId="2033283f466edd32" providerId="LiveId" clId="{E731BF8A-56E6-49C2-A82F-5D03F6CF3F6E}" dt="2019-07-23T06:01:16.781" v="1871" actId="20577"/>
          <ac:spMkLst>
            <pc:docMk/>
            <pc:sldMk cId="3663283677" sldId="303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3518228926" sldId="304"/>
        </pc:sldMkLst>
        <pc:spChg chg="del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4" creationId="{1F67FB1B-A3BE-45DF-B535-E6F4B2D44072}"/>
          </ac:spMkLst>
        </pc:spChg>
        <pc:spChg chg="add mod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5" creationId="{A330A5DD-5BFE-493C-8240-6E46C0E92339}"/>
          </ac:spMkLst>
        </pc:spChg>
        <pc:spChg chg="mod">
          <ac:chgData name="Stephen Wang" userId="2033283f466edd32" providerId="LiveId" clId="{E731BF8A-56E6-49C2-A82F-5D03F6CF3F6E}" dt="2019-07-23T06:04:05.095" v="1890" actId="20577"/>
          <ac:spMkLst>
            <pc:docMk/>
            <pc:sldMk cId="3518228926" sldId="304"/>
            <ac:spMk id="8" creationId="{C4B21C60-9080-4726-AE65-25607AEFC710}"/>
          </ac:spMkLst>
        </pc:spChg>
        <pc:spChg chg="add mod">
          <ac:chgData name="Stephen Wang" userId="2033283f466edd32" providerId="LiveId" clId="{E731BF8A-56E6-49C2-A82F-5D03F6CF3F6E}" dt="2019-07-23T06:04:08.929" v="1891" actId="478"/>
          <ac:spMkLst>
            <pc:docMk/>
            <pc:sldMk cId="3518228926" sldId="304"/>
            <ac:spMk id="9" creationId="{A0BE6B8D-32D7-4786-9465-07F82BDEC059}"/>
          </ac:spMkLst>
        </pc:spChg>
        <pc:picChg chg="del">
          <ac:chgData name="Stephen Wang" userId="2033283f466edd32" providerId="LiveId" clId="{E731BF8A-56E6-49C2-A82F-5D03F6CF3F6E}" dt="2019-07-23T06:04:08.929" v="1891" actId="478"/>
          <ac:picMkLst>
            <pc:docMk/>
            <pc:sldMk cId="3518228926" sldId="304"/>
            <ac:picMk id="7" creationId="{CF42CC5C-93C5-48B8-98FF-F1AA7753AB87}"/>
          </ac:picMkLst>
        </pc:picChg>
      </pc:sldChg>
      <pc:sldChg chg="addSp delSp modSp modTransition">
        <pc:chgData name="Stephen Wang" userId="2033283f466edd32" providerId="LiveId" clId="{E731BF8A-56E6-49C2-A82F-5D03F6CF3F6E}" dt="2019-07-25T03:58:30.869" v="2822"/>
        <pc:sldMkLst>
          <pc:docMk/>
          <pc:sldMk cId="2324166636" sldId="305"/>
        </pc:sldMkLst>
        <pc:spChg chg="mod">
          <ac:chgData name="Stephen Wang" userId="2033283f466edd32" providerId="LiveId" clId="{E731BF8A-56E6-49C2-A82F-5D03F6CF3F6E}" dt="2019-07-24T06:50:01.149" v="2331" actId="20577"/>
          <ac:spMkLst>
            <pc:docMk/>
            <pc:sldMk cId="2324166636" sldId="305"/>
            <ac:spMk id="5" creationId="{A330A5DD-5BFE-493C-8240-6E46C0E92339}"/>
          </ac:spMkLst>
        </pc:spChg>
        <pc:spChg chg="add del mod">
          <ac:chgData name="Stephen Wang" userId="2033283f466edd32" providerId="LiveId" clId="{E731BF8A-56E6-49C2-A82F-5D03F6CF3F6E}" dt="2019-07-24T06:07:27.890" v="2184"/>
          <ac:spMkLst>
            <pc:docMk/>
            <pc:sldMk cId="2324166636" sldId="305"/>
            <ac:spMk id="6" creationId="{9A130A6C-CD6F-45DE-BABB-522D1CA0DF37}"/>
          </ac:spMkLst>
        </pc:spChg>
        <pc:spChg chg="add del mod">
          <ac:chgData name="Stephen Wang" userId="2033283f466edd32" providerId="LiveId" clId="{E731BF8A-56E6-49C2-A82F-5D03F6CF3F6E}" dt="2019-07-24T06:07:37.657" v="2188"/>
          <ac:spMkLst>
            <pc:docMk/>
            <pc:sldMk cId="2324166636" sldId="305"/>
            <ac:spMk id="7" creationId="{AFB658FE-A38E-4D2F-A13E-CF27394BF334}"/>
          </ac:spMkLst>
        </pc:spChg>
        <pc:picChg chg="del">
          <ac:chgData name="Stephen Wang" userId="2033283f466edd32" providerId="LiveId" clId="{E731BF8A-56E6-49C2-A82F-5D03F6CF3F6E}" dt="2019-07-24T06:07:24.555" v="2183" actId="478"/>
          <ac:picMkLst>
            <pc:docMk/>
            <pc:sldMk cId="2324166636" sldId="305"/>
            <ac:picMk id="2" creationId="{D02536AD-3A0E-AF4A-8E34-FB4636E8168F}"/>
          </ac:picMkLst>
        </pc:picChg>
        <pc:picChg chg="add mod">
          <ac:chgData name="Stephen Wang" userId="2033283f466edd32" providerId="LiveId" clId="{E731BF8A-56E6-49C2-A82F-5D03F6CF3F6E}" dt="2019-07-24T06:10:41.697" v="2203" actId="14100"/>
          <ac:picMkLst>
            <pc:docMk/>
            <pc:sldMk cId="2324166636" sldId="305"/>
            <ac:picMk id="11" creationId="{47ADE34D-7ADF-4EEF-A00D-0F915E687128}"/>
          </ac:picMkLst>
        </pc:picChg>
        <pc:picChg chg="add del mod">
          <ac:chgData name="Stephen Wang" userId="2033283f466edd32" providerId="LiveId" clId="{E731BF8A-56E6-49C2-A82F-5D03F6CF3F6E}" dt="2019-07-24T06:07:32.607" v="2187" actId="478"/>
          <ac:picMkLst>
            <pc:docMk/>
            <pc:sldMk cId="2324166636" sldId="305"/>
            <ac:picMk id="1026" creationId="{345275A6-F14C-44D9-BDAF-097702E97B7E}"/>
          </ac:picMkLst>
        </pc:picChg>
        <pc:picChg chg="add mod">
          <ac:chgData name="Stephen Wang" userId="2033283f466edd32" providerId="LiveId" clId="{E731BF8A-56E6-49C2-A82F-5D03F6CF3F6E}" dt="2019-07-24T06:10:47.762" v="2205" actId="1076"/>
          <ac:picMkLst>
            <pc:docMk/>
            <pc:sldMk cId="2324166636" sldId="305"/>
            <ac:picMk id="1028" creationId="{AE29ED74-CEE5-4D3A-A01A-DD24559823AE}"/>
          </ac:picMkLst>
        </pc:pic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4077397376" sldId="306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665721237" sldId="307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2591200897" sldId="308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4218159490" sldId="309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533785185" sldId="310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954858917" sldId="311"/>
        </pc:sldMkLst>
      </pc:sldChg>
      <pc:sldChg chg="modSp modTransition">
        <pc:chgData name="Stephen Wang" userId="2033283f466edd32" providerId="LiveId" clId="{E731BF8A-56E6-49C2-A82F-5D03F6CF3F6E}" dt="2019-07-25T03:58:30.869" v="2822"/>
        <pc:sldMkLst>
          <pc:docMk/>
          <pc:sldMk cId="2842290374" sldId="312"/>
        </pc:sldMkLst>
        <pc:spChg chg="mod">
          <ac:chgData name="Stephen Wang" userId="2033283f466edd32" providerId="LiveId" clId="{E731BF8A-56E6-49C2-A82F-5D03F6CF3F6E}" dt="2019-07-24T06:12:43.638" v="2235" actId="255"/>
          <ac:spMkLst>
            <pc:docMk/>
            <pc:sldMk cId="2842290374" sldId="312"/>
            <ac:spMk id="10" creationId="{4F267BF2-7255-AD4C-963D-6B6AF25DC40F}"/>
          </ac:spMkLst>
        </pc:spChg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066881506" sldId="313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188653736" sldId="314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3253813224" sldId="316"/>
        </pc:sldMkLst>
      </pc:sldChg>
      <pc:sldChg chg="modTransition">
        <pc:chgData name="Stephen Wang" userId="2033283f466edd32" providerId="LiveId" clId="{E731BF8A-56E6-49C2-A82F-5D03F6CF3F6E}" dt="2019-07-25T11:07:35.498" v="2868"/>
        <pc:sldMkLst>
          <pc:docMk/>
          <pc:sldMk cId="4069046688" sldId="317"/>
        </pc:sldMkLst>
      </pc:sldChg>
      <pc:sldChg chg="modSp modTransition">
        <pc:chgData name="Stephen Wang" userId="2033283f466edd32" providerId="LiveId" clId="{E731BF8A-56E6-49C2-A82F-5D03F6CF3F6E}" dt="2019-07-25T11:08:42.598" v="2870"/>
        <pc:sldMkLst>
          <pc:docMk/>
          <pc:sldMk cId="323710708" sldId="319"/>
        </pc:sldMkLst>
        <pc:spChg chg="mod">
          <ac:chgData name="Stephen Wang" userId="2033283f466edd32" providerId="LiveId" clId="{E731BF8A-56E6-49C2-A82F-5D03F6CF3F6E}" dt="2019-07-24T06:12:49.307" v="2236" actId="403"/>
          <ac:spMkLst>
            <pc:docMk/>
            <pc:sldMk cId="323710708" sldId="319"/>
            <ac:spMk id="4" creationId="{DDBE1609-01B2-3F45-B43B-E5C623E886C1}"/>
          </ac:spMkLst>
        </pc:spChg>
      </pc:sldChg>
      <pc:sldChg chg="modSp modTransition">
        <pc:chgData name="Stephen Wang" userId="2033283f466edd32" providerId="LiveId" clId="{E731BF8A-56E6-49C2-A82F-5D03F6CF3F6E}" dt="2019-07-25T11:08:42.598" v="2870"/>
        <pc:sldMkLst>
          <pc:docMk/>
          <pc:sldMk cId="262917334" sldId="321"/>
        </pc:sldMkLst>
        <pc:spChg chg="mod">
          <ac:chgData name="Stephen Wang" userId="2033283f466edd32" providerId="LiveId" clId="{E731BF8A-56E6-49C2-A82F-5D03F6CF3F6E}" dt="2019-07-24T06:13:01.041" v="2238" actId="1076"/>
          <ac:spMkLst>
            <pc:docMk/>
            <pc:sldMk cId="262917334" sldId="321"/>
            <ac:spMk id="4" creationId="{DDBE1609-01B2-3F45-B43B-E5C623E886C1}"/>
          </ac:spMkLst>
        </pc:spChg>
        <pc:picChg chg="mod">
          <ac:chgData name="Stephen Wang" userId="2033283f466edd32" providerId="LiveId" clId="{E731BF8A-56E6-49C2-A82F-5D03F6CF3F6E}" dt="2019-07-24T06:16:40.959" v="2240" actId="1076"/>
          <ac:picMkLst>
            <pc:docMk/>
            <pc:sldMk cId="262917334" sldId="321"/>
            <ac:picMk id="7" creationId="{989204F4-DFF1-6E4B-A036-BF3402624674}"/>
          </ac:picMkLst>
        </pc:picChg>
      </pc:sldChg>
      <pc:sldChg chg="modSp modTransition">
        <pc:chgData name="Stephen Wang" userId="2033283f466edd32" providerId="LiveId" clId="{E731BF8A-56E6-49C2-A82F-5D03F6CF3F6E}" dt="2019-07-25T03:58:53.448" v="2823"/>
        <pc:sldMkLst>
          <pc:docMk/>
          <pc:sldMk cId="1790590190" sldId="322"/>
        </pc:sldMkLst>
        <pc:spChg chg="mod">
          <ac:chgData name="Stephen Wang" userId="2033283f466edd32" providerId="LiveId" clId="{E731BF8A-56E6-49C2-A82F-5D03F6CF3F6E}" dt="2019-07-24T06:49:39.382" v="2310" actId="20577"/>
          <ac:spMkLst>
            <pc:docMk/>
            <pc:sldMk cId="1790590190" sldId="322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195269797" sldId="323"/>
        </pc:sldMkLst>
      </pc:sldChg>
      <pc:sldChg chg="modSp add ord modTransition">
        <pc:chgData name="Stephen Wang" userId="2033283f466edd32" providerId="LiveId" clId="{E731BF8A-56E6-49C2-A82F-5D03F6CF3F6E}" dt="2019-07-25T03:58:30.869" v="2822"/>
        <pc:sldMkLst>
          <pc:docMk/>
          <pc:sldMk cId="2623896983" sldId="324"/>
        </pc:sldMkLst>
        <pc:spChg chg="mod">
          <ac:chgData name="Stephen Wang" userId="2033283f466edd32" providerId="LiveId" clId="{E731BF8A-56E6-49C2-A82F-5D03F6CF3F6E}" dt="2019-07-24T05:58:56.795" v="2182" actId="114"/>
          <ac:spMkLst>
            <pc:docMk/>
            <pc:sldMk cId="2623896983" sldId="324"/>
            <ac:spMk id="5" creationId="{A330A5DD-5BFE-493C-8240-6E46C0E92339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1897788599" sldId="325"/>
        </pc:sldMkLst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2" creationId="{E84D183E-6D7C-4EF3-97D9-0012AA1F553C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4" creationId="{939A3CC6-6F99-4818-952C-16AAAD6D7C43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5" creationId="{4D37FDEA-5DB1-4549-8DC9-189FAFBA222C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6" creationId="{0F1968C2-D076-4462-8857-EE4222CF25C0}"/>
          </ac:spMkLst>
        </pc:spChg>
        <pc:spChg chg="del">
          <ac:chgData name="Stephen Wang" userId="2033283f466edd32" providerId="LiveId" clId="{E731BF8A-56E6-49C2-A82F-5D03F6CF3F6E}" dt="2019-07-24T06:16:59.429" v="2242"/>
          <ac:spMkLst>
            <pc:docMk/>
            <pc:sldMk cId="1897788599" sldId="325"/>
            <ac:spMk id="7" creationId="{5D361922-DC46-4572-82C9-97F83C09875E}"/>
          </ac:spMkLst>
        </pc:spChg>
        <pc:spChg chg="add mod">
          <ac:chgData name="Stephen Wang" userId="2033283f466edd32" providerId="LiveId" clId="{E731BF8A-56E6-49C2-A82F-5D03F6CF3F6E}" dt="2019-07-24T06:17:47.592" v="2258" actId="20577"/>
          <ac:spMkLst>
            <pc:docMk/>
            <pc:sldMk cId="1897788599" sldId="325"/>
            <ac:spMk id="8" creationId="{62DCDE16-855F-43C0-B547-A525A2424064}"/>
          </ac:spMkLst>
        </pc:spChg>
        <pc:spChg chg="add del mod">
          <ac:chgData name="Stephen Wang" userId="2033283f466edd32" providerId="LiveId" clId="{E731BF8A-56E6-49C2-A82F-5D03F6CF3F6E}" dt="2019-07-24T06:17:42.516" v="2243"/>
          <ac:spMkLst>
            <pc:docMk/>
            <pc:sldMk cId="1897788599" sldId="325"/>
            <ac:spMk id="9" creationId="{4F62FEE3-FF11-4763-B997-1A66A539C162}"/>
          </ac:spMkLst>
        </pc:spChg>
        <pc:spChg chg="add mod">
          <ac:chgData name="Stephen Wang" userId="2033283f466edd32" providerId="LiveId" clId="{E731BF8A-56E6-49C2-A82F-5D03F6CF3F6E}" dt="2019-07-24T06:19:06.888" v="2274" actId="1076"/>
          <ac:spMkLst>
            <pc:docMk/>
            <pc:sldMk cId="1897788599" sldId="325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4T06:19:04.248" v="2273" actId="1076"/>
          <ac:picMkLst>
            <pc:docMk/>
            <pc:sldMk cId="1897788599" sldId="325"/>
            <ac:picMk id="11" creationId="{CD5E3735-AD15-4462-9C66-0BD8A03AE593}"/>
          </ac:picMkLst>
        </pc:pic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2783985761" sldId="326"/>
        </pc:sldMkLst>
        <pc:spChg chg="add del mod">
          <ac:chgData name="Stephen Wang" userId="2033283f466edd32" providerId="LiveId" clId="{E731BF8A-56E6-49C2-A82F-5D03F6CF3F6E}" dt="2019-07-24T06:59:25.755" v="2373"/>
          <ac:spMkLst>
            <pc:docMk/>
            <pc:sldMk cId="2783985761" sldId="326"/>
            <ac:spMk id="2" creationId="{CFC7495E-DE75-4512-BD60-99ACA213D8A1}"/>
          </ac:spMkLst>
        </pc:spChg>
        <pc:spChg chg="mod">
          <ac:chgData name="Stephen Wang" userId="2033283f466edd32" providerId="LiveId" clId="{E731BF8A-56E6-49C2-A82F-5D03F6CF3F6E}" dt="2019-07-24T06:59:21.261" v="2371" actId="20577"/>
          <ac:spMkLst>
            <pc:docMk/>
            <pc:sldMk cId="2783985761" sldId="326"/>
            <ac:spMk id="8" creationId="{62DCDE16-855F-43C0-B547-A525A2424064}"/>
          </ac:spMkLst>
        </pc:spChg>
        <pc:spChg chg="add mod">
          <ac:chgData name="Stephen Wang" userId="2033283f466edd32" providerId="LiveId" clId="{E731BF8A-56E6-49C2-A82F-5D03F6CF3F6E}" dt="2019-07-24T07:00:22.681" v="2378" actId="14100"/>
          <ac:spMkLst>
            <pc:docMk/>
            <pc:sldMk cId="2783985761" sldId="326"/>
            <ac:spMk id="9" creationId="{62A5F7C3-AF1B-4EF2-B51C-1B91E04E0E84}"/>
          </ac:spMkLst>
        </pc:spChg>
        <pc:spChg chg="mod">
          <ac:chgData name="Stephen Wang" userId="2033283f466edd32" providerId="LiveId" clId="{E731BF8A-56E6-49C2-A82F-5D03F6CF3F6E}" dt="2019-07-24T08:03:25.841" v="2394" actId="1076"/>
          <ac:spMkLst>
            <pc:docMk/>
            <pc:sldMk cId="2783985761" sldId="326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4T06:59:25.755" v="2373"/>
          <ac:picMkLst>
            <pc:docMk/>
            <pc:sldMk cId="2783985761" sldId="326"/>
            <ac:picMk id="4" creationId="{A812F8D2-DC14-445C-AB1F-B855D57C004E}"/>
          </ac:picMkLst>
        </pc:picChg>
        <pc:picChg chg="del">
          <ac:chgData name="Stephen Wang" userId="2033283f466edd32" providerId="LiveId" clId="{E731BF8A-56E6-49C2-A82F-5D03F6CF3F6E}" dt="2019-07-24T06:59:24.275" v="2372" actId="478"/>
          <ac:picMkLst>
            <pc:docMk/>
            <pc:sldMk cId="2783985761" sldId="326"/>
            <ac:picMk id="11" creationId="{CD5E3735-AD15-4462-9C66-0BD8A03AE593}"/>
          </ac:picMkLst>
        </pc:picChg>
      </pc:sldChg>
      <pc:sldChg chg="modSp add modTransition">
        <pc:chgData name="Stephen Wang" userId="2033283f466edd32" providerId="LiveId" clId="{E731BF8A-56E6-49C2-A82F-5D03F6CF3F6E}" dt="2019-07-25T11:08:48.039" v="2871"/>
        <pc:sldMkLst>
          <pc:docMk/>
          <pc:sldMk cId="1791566511" sldId="327"/>
        </pc:sldMkLst>
        <pc:spChg chg="mod">
          <ac:chgData name="Stephen Wang" userId="2033283f466edd32" providerId="LiveId" clId="{E731BF8A-56E6-49C2-A82F-5D03F6CF3F6E}" dt="2019-07-24T08:09:04.328" v="2431" actId="20577"/>
          <ac:spMkLst>
            <pc:docMk/>
            <pc:sldMk cId="1791566511" sldId="327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4T09:36:44.403" v="2466" actId="14100"/>
          <ac:spMkLst>
            <pc:docMk/>
            <pc:sldMk cId="1791566511" sldId="327"/>
            <ac:spMk id="9" creationId="{62A5F7C3-AF1B-4EF2-B51C-1B91E04E0E84}"/>
          </ac:spMkLst>
        </pc:spChg>
        <pc:spChg chg="mod">
          <ac:chgData name="Stephen Wang" userId="2033283f466edd32" providerId="LiveId" clId="{E731BF8A-56E6-49C2-A82F-5D03F6CF3F6E}" dt="2019-07-24T09:02:25.207" v="2464" actId="14100"/>
          <ac:spMkLst>
            <pc:docMk/>
            <pc:sldMk cId="1791566511" sldId="327"/>
            <ac:spMk id="10" creationId="{56F5B954-F0D0-4C2E-8987-249CA47B3E79}"/>
          </ac:spMkLst>
        </pc:spChg>
      </pc:sldChg>
      <pc:sldChg chg="modSp add ord modTransition">
        <pc:chgData name="Stephen Wang" userId="2033283f466edd32" providerId="LiveId" clId="{E731BF8A-56E6-49C2-A82F-5D03F6CF3F6E}" dt="2019-07-25T11:08:48.039" v="2871"/>
        <pc:sldMkLst>
          <pc:docMk/>
          <pc:sldMk cId="3010853059" sldId="328"/>
        </pc:sldMkLst>
        <pc:spChg chg="mod">
          <ac:chgData name="Stephen Wang" userId="2033283f466edd32" providerId="LiveId" clId="{E731BF8A-56E6-49C2-A82F-5D03F6CF3F6E}" dt="2019-07-24T09:37:18.709" v="2475" actId="20577"/>
          <ac:spMkLst>
            <pc:docMk/>
            <pc:sldMk cId="3010853059" sldId="328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4T09:37:03.869" v="2470" actId="14100"/>
          <ac:spMkLst>
            <pc:docMk/>
            <pc:sldMk cId="3010853059" sldId="328"/>
            <ac:spMk id="9" creationId="{62A5F7C3-AF1B-4EF2-B51C-1B91E04E0E84}"/>
          </ac:spMkLst>
        </pc:spChg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2476456100" sldId="329"/>
        </pc:sldMkLst>
      </pc:sldChg>
      <pc:sldChg chg="modTransition">
        <pc:chgData name="Stephen Wang" userId="2033283f466edd32" providerId="LiveId" clId="{E731BF8A-56E6-49C2-A82F-5D03F6CF3F6E}" dt="2019-07-25T03:58:53.448" v="2823"/>
        <pc:sldMkLst>
          <pc:docMk/>
          <pc:sldMk cId="717007096" sldId="330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518695902" sldId="331"/>
        </pc:sldMkLst>
      </pc:sldChg>
      <pc:sldChg chg="modSp modTransition">
        <pc:chgData name="Stephen Wang" userId="2033283f466edd32" providerId="LiveId" clId="{E731BF8A-56E6-49C2-A82F-5D03F6CF3F6E}" dt="2019-07-25T11:09:04.316" v="2872"/>
        <pc:sldMkLst>
          <pc:docMk/>
          <pc:sldMk cId="1208344878" sldId="332"/>
        </pc:sldMkLst>
        <pc:spChg chg="mod">
          <ac:chgData name="Stephen Wang" userId="2033283f466edd32" providerId="LiveId" clId="{E731BF8A-56E6-49C2-A82F-5D03F6CF3F6E}" dt="2019-07-25T01:47:54.724" v="2477" actId="114"/>
          <ac:spMkLst>
            <pc:docMk/>
            <pc:sldMk cId="1208344878" sldId="332"/>
            <ac:spMk id="10" creationId="{56F5B954-F0D0-4C2E-8987-249CA47B3E79}"/>
          </ac:spMkLst>
        </pc:spChg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2982935085" sldId="333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3040318197" sldId="334"/>
        </pc:sldMkLst>
      </pc:sldChg>
      <pc:sldChg chg="modTransition">
        <pc:chgData name="Stephen Wang" userId="2033283f466edd32" providerId="LiveId" clId="{E731BF8A-56E6-49C2-A82F-5D03F6CF3F6E}" dt="2019-07-25T03:58:30.869" v="2822"/>
        <pc:sldMkLst>
          <pc:docMk/>
          <pc:sldMk cId="4067585419" sldId="335"/>
        </pc:sldMkLst>
      </pc:sldChg>
      <pc:sldChg chg="modSp add modTransition">
        <pc:chgData name="Stephen Wang" userId="2033283f466edd32" providerId="LiveId" clId="{E731BF8A-56E6-49C2-A82F-5D03F6CF3F6E}" dt="2019-07-25T03:58:53.448" v="2823"/>
        <pc:sldMkLst>
          <pc:docMk/>
          <pc:sldMk cId="3546045817" sldId="336"/>
        </pc:sldMkLst>
        <pc:spChg chg="mod">
          <ac:chgData name="Stephen Wang" userId="2033283f466edd32" providerId="LiveId" clId="{E731BF8A-56E6-49C2-A82F-5D03F6CF3F6E}" dt="2019-07-25T01:48:28.883" v="2491" actId="20577"/>
          <ac:spMkLst>
            <pc:docMk/>
            <pc:sldMk cId="3546045817" sldId="33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2420854033" sldId="337"/>
        </pc:sldMkLst>
        <pc:spChg chg="add del mod">
          <ac:chgData name="Stephen Wang" userId="2033283f466edd32" providerId="LiveId" clId="{E731BF8A-56E6-49C2-A82F-5D03F6CF3F6E}" dt="2019-07-25T03:33:35.134" v="2506"/>
          <ac:spMkLst>
            <pc:docMk/>
            <pc:sldMk cId="2420854033" sldId="337"/>
            <ac:spMk id="2" creationId="{44C8073F-2F74-48C2-8990-24FBBD1A9B8D}"/>
          </ac:spMkLst>
        </pc:spChg>
        <pc:spChg chg="mod">
          <ac:chgData name="Stephen Wang" userId="2033283f466edd32" providerId="LiveId" clId="{E731BF8A-56E6-49C2-A82F-5D03F6CF3F6E}" dt="2019-07-25T03:32:15.071" v="2494"/>
          <ac:spMkLst>
            <pc:docMk/>
            <pc:sldMk cId="2420854033" sldId="337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52:06.309" v="2742" actId="1076"/>
          <ac:spMkLst>
            <pc:docMk/>
            <pc:sldMk cId="2420854033" sldId="337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33:31.055" v="2505" actId="478"/>
          <ac:picMkLst>
            <pc:docMk/>
            <pc:sldMk cId="2420854033" sldId="337"/>
            <ac:picMk id="11" creationId="{CD5E3735-AD15-4462-9C66-0BD8A03AE593}"/>
          </ac:picMkLst>
        </pc:picChg>
        <pc:picChg chg="add mod">
          <ac:chgData name="Stephen Wang" userId="2033283f466edd32" providerId="LiveId" clId="{E731BF8A-56E6-49C2-A82F-5D03F6CF3F6E}" dt="2019-07-25T03:34:26.001" v="2517" actId="1076"/>
          <ac:picMkLst>
            <pc:docMk/>
            <pc:sldMk cId="2420854033" sldId="337"/>
            <ac:picMk id="1026" creationId="{0079D545-A9C8-472D-9B85-1DE3D6C7685C}"/>
          </ac:picMkLst>
        </pc:picChg>
      </pc:sldChg>
      <pc:sldChg chg="addSp delSp modSp add ord modTransition">
        <pc:chgData name="Stephen Wang" userId="2033283f466edd32" providerId="LiveId" clId="{E731BF8A-56E6-49C2-A82F-5D03F6CF3F6E}" dt="2019-07-25T03:58:30.869" v="2822"/>
        <pc:sldMkLst>
          <pc:docMk/>
          <pc:sldMk cId="155362434" sldId="338"/>
        </pc:sldMkLst>
        <pc:spChg chg="add del mod">
          <ac:chgData name="Stephen Wang" userId="2033283f466edd32" providerId="LiveId" clId="{E731BF8A-56E6-49C2-A82F-5D03F6CF3F6E}" dt="2019-07-25T03:34:55.932" v="2520"/>
          <ac:spMkLst>
            <pc:docMk/>
            <pc:sldMk cId="155362434" sldId="338"/>
            <ac:spMk id="2" creationId="{65344AFE-805D-4B73-BEBC-C2D70F33061B}"/>
          </ac:spMkLst>
        </pc:spChg>
        <pc:spChg chg="mod">
          <ac:chgData name="Stephen Wang" userId="2033283f466edd32" providerId="LiveId" clId="{E731BF8A-56E6-49C2-A82F-5D03F6CF3F6E}" dt="2019-07-25T03:38:16.374" v="2615" actId="20577"/>
          <ac:spMkLst>
            <pc:docMk/>
            <pc:sldMk cId="155362434" sldId="338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37:05.339" v="2557" actId="1076"/>
          <ac:spMkLst>
            <pc:docMk/>
            <pc:sldMk cId="155362434" sldId="338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34:53.769" v="2519" actId="478"/>
          <ac:picMkLst>
            <pc:docMk/>
            <pc:sldMk cId="155362434" sldId="338"/>
            <ac:picMk id="1026" creationId="{0079D545-A9C8-472D-9B85-1DE3D6C7685C}"/>
          </ac:picMkLst>
        </pc:picChg>
        <pc:picChg chg="add mod">
          <ac:chgData name="Stephen Wang" userId="2033283f466edd32" providerId="LiveId" clId="{E731BF8A-56E6-49C2-A82F-5D03F6CF3F6E}" dt="2019-07-25T03:37:08.324" v="2558" actId="1076"/>
          <ac:picMkLst>
            <pc:docMk/>
            <pc:sldMk cId="155362434" sldId="338"/>
            <ac:picMk id="2050" creationId="{C6A6F19E-2333-43F6-B36E-632595B6A81E}"/>
          </ac:picMkLst>
        </pc:picChg>
      </pc:sldChg>
      <pc:sldChg chg="addSp delSp modSp add modTransition">
        <pc:chgData name="Stephen Wang" userId="2033283f466edd32" providerId="LiveId" clId="{E731BF8A-56E6-49C2-A82F-5D03F6CF3F6E}" dt="2019-07-25T03:58:30.869" v="2822"/>
        <pc:sldMkLst>
          <pc:docMk/>
          <pc:sldMk cId="3738252754" sldId="339"/>
        </pc:sldMkLst>
        <pc:spChg chg="add del mod">
          <ac:chgData name="Stephen Wang" userId="2033283f466edd32" providerId="LiveId" clId="{E731BF8A-56E6-49C2-A82F-5D03F6CF3F6E}" dt="2019-07-25T03:54:04.639" v="2816"/>
          <ac:spMkLst>
            <pc:docMk/>
            <pc:sldMk cId="3738252754" sldId="339"/>
            <ac:spMk id="2" creationId="{D84AFD7A-C1B9-48FC-A2AE-133D112F3751}"/>
          </ac:spMkLst>
        </pc:spChg>
        <pc:spChg chg="mod">
          <ac:chgData name="Stephen Wang" userId="2033283f466edd32" providerId="LiveId" clId="{E731BF8A-56E6-49C2-A82F-5D03F6CF3F6E}" dt="2019-07-25T03:53:30.612" v="2814" actId="20577"/>
          <ac:spMkLst>
            <pc:docMk/>
            <pc:sldMk cId="3738252754" sldId="339"/>
            <ac:spMk id="8" creationId="{62DCDE16-855F-43C0-B547-A525A2424064}"/>
          </ac:spMkLst>
        </pc:spChg>
        <pc:spChg chg="mod">
          <ac:chgData name="Stephen Wang" userId="2033283f466edd32" providerId="LiveId" clId="{E731BF8A-56E6-49C2-A82F-5D03F6CF3F6E}" dt="2019-07-25T03:53:00.179" v="2757" actId="1076"/>
          <ac:spMkLst>
            <pc:docMk/>
            <pc:sldMk cId="3738252754" sldId="339"/>
            <ac:spMk id="10" creationId="{56F5B954-F0D0-4C2E-8987-249CA47B3E79}"/>
          </ac:spMkLst>
        </pc:spChg>
        <pc:picChg chg="del">
          <ac:chgData name="Stephen Wang" userId="2033283f466edd32" providerId="LiveId" clId="{E731BF8A-56E6-49C2-A82F-5D03F6CF3F6E}" dt="2019-07-25T03:54:01.759" v="2815" actId="478"/>
          <ac:picMkLst>
            <pc:docMk/>
            <pc:sldMk cId="3738252754" sldId="339"/>
            <ac:picMk id="1026" creationId="{0079D545-A9C8-472D-9B85-1DE3D6C7685C}"/>
          </ac:picMkLst>
        </pc:picChg>
        <pc:picChg chg="add mod">
          <ac:chgData name="Stephen Wang" userId="2033283f466edd32" providerId="LiveId" clId="{E731BF8A-56E6-49C2-A82F-5D03F6CF3F6E}" dt="2019-07-25T03:54:17.970" v="2820" actId="1076"/>
          <ac:picMkLst>
            <pc:docMk/>
            <pc:sldMk cId="3738252754" sldId="339"/>
            <ac:picMk id="3074" creationId="{C58135CD-3323-4795-BFE3-9023A0A3ACC7}"/>
          </ac:picMkLst>
        </pc:picChg>
      </pc:sldChg>
      <pc:sldChg chg="addSp delSp modSp add ord modAnim">
        <pc:chgData name="Stephen Wang" userId="2033283f466edd32" providerId="LiveId" clId="{E731BF8A-56E6-49C2-A82F-5D03F6CF3F6E}" dt="2019-07-25T05:49:04.684" v="2864" actId="14100"/>
        <pc:sldMkLst>
          <pc:docMk/>
          <pc:sldMk cId="1983570159" sldId="340"/>
        </pc:sldMkLst>
        <pc:spChg chg="add del mod">
          <ac:chgData name="Stephen Wang" userId="2033283f466edd32" providerId="LiveId" clId="{E731BF8A-56E6-49C2-A82F-5D03F6CF3F6E}" dt="2019-07-25T05:48:41.969" v="2860"/>
          <ac:spMkLst>
            <pc:docMk/>
            <pc:sldMk cId="1983570159" sldId="340"/>
            <ac:spMk id="2" creationId="{96F12CB0-A62C-465D-8D95-44E5CA42438C}"/>
          </ac:spMkLst>
        </pc:spChg>
        <pc:spChg chg="add del mod">
          <ac:chgData name="Stephen Wang" userId="2033283f466edd32" providerId="LiveId" clId="{E731BF8A-56E6-49C2-A82F-5D03F6CF3F6E}" dt="2019-07-25T05:48:41.969" v="2860"/>
          <ac:spMkLst>
            <pc:docMk/>
            <pc:sldMk cId="1983570159" sldId="340"/>
            <ac:spMk id="4" creationId="{4E05E5E1-A1D3-4086-8337-0770750556B7}"/>
          </ac:spMkLst>
        </pc:spChg>
        <pc:spChg chg="add del mod">
          <ac:chgData name="Stephen Wang" userId="2033283f466edd32" providerId="LiveId" clId="{E731BF8A-56E6-49C2-A82F-5D03F6CF3F6E}" dt="2019-07-25T05:49:00.907" v="2862"/>
          <ac:spMkLst>
            <pc:docMk/>
            <pc:sldMk cId="1983570159" sldId="340"/>
            <ac:spMk id="5" creationId="{84136BAE-D45B-4D17-A9A8-34E2A5D3AA3D}"/>
          </ac:spMkLst>
        </pc:spChg>
        <pc:spChg chg="mod">
          <ac:chgData name="Stephen Wang" userId="2033283f466edd32" providerId="LiveId" clId="{E731BF8A-56E6-49C2-A82F-5D03F6CF3F6E}" dt="2019-07-25T04:01:36.535" v="2858" actId="20577"/>
          <ac:spMkLst>
            <pc:docMk/>
            <pc:sldMk cId="1983570159" sldId="340"/>
            <ac:spMk id="8" creationId="{62DCDE16-855F-43C0-B547-A525A2424064}"/>
          </ac:spMkLst>
        </pc:spChg>
        <pc:spChg chg="del">
          <ac:chgData name="Stephen Wang" userId="2033283f466edd32" providerId="LiveId" clId="{E731BF8A-56E6-49C2-A82F-5D03F6CF3F6E}" dt="2019-07-25T04:01:40.117" v="2859" actId="478"/>
          <ac:spMkLst>
            <pc:docMk/>
            <pc:sldMk cId="1983570159" sldId="340"/>
            <ac:spMk id="10" creationId="{56F5B954-F0D0-4C2E-8987-249CA47B3E79}"/>
          </ac:spMkLst>
        </pc:spChg>
        <pc:picChg chg="add mod">
          <ac:chgData name="Stephen Wang" userId="2033283f466edd32" providerId="LiveId" clId="{E731BF8A-56E6-49C2-A82F-5D03F6CF3F6E}" dt="2019-07-25T05:49:04.684" v="2864" actId="14100"/>
          <ac:picMkLst>
            <pc:docMk/>
            <pc:sldMk cId="1983570159" sldId="340"/>
            <ac:picMk id="6" creationId="{360B117D-68AD-46F7-87C4-AB54A4FBC31D}"/>
          </ac:picMkLst>
        </pc:picChg>
        <pc:picChg chg="del">
          <ac:chgData name="Stephen Wang" userId="2033283f466edd32" providerId="LiveId" clId="{E731BF8A-56E6-49C2-A82F-5D03F6CF3F6E}" dt="2019-07-25T04:01:40.117" v="2859" actId="478"/>
          <ac:picMkLst>
            <pc:docMk/>
            <pc:sldMk cId="1983570159" sldId="340"/>
            <ac:picMk id="1026" creationId="{0079D545-A9C8-472D-9B85-1DE3D6C768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868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263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55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Divider slide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subtitle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Use this for dark images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Use this for light images</a:t>
            </a:r>
            <a:br>
              <a:rPr lang="en-AU" noProof="0"/>
            </a:br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  <a:p>
            <a:pPr lvl="5"/>
            <a:r>
              <a:rPr lang="en-AU" noProof="0"/>
              <a:t>Six</a:t>
            </a:r>
          </a:p>
          <a:p>
            <a:pPr lvl="6"/>
            <a:r>
              <a:rPr lang="en-AU" noProof="0"/>
              <a:t>Seven</a:t>
            </a:r>
          </a:p>
          <a:p>
            <a:pPr lvl="7"/>
            <a:r>
              <a:rPr lang="en-AU" noProof="0"/>
              <a:t>Eight</a:t>
            </a:r>
          </a:p>
          <a:p>
            <a:pPr lvl="8"/>
            <a:r>
              <a:rPr lang="en-AU" noProof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5aeM5dvUpA?feature=oembed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s://developer.android.com/guide/topics/connectivity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s://en.wikipedia.org/wiki/Bluetooth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hyperlink" Target="https://en.wikipedia.org/wiki/Bluetooth_Low_Energ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hyperlink" Target="https://developer.android.com/guide/topics/connectivity/bluetooth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n.wikipedia.org/wiki/Network_socket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java/net/Socket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Transmission_Control_Protoco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Datagram_Protocol" TargetMode="External"/><Relationship Id="rId2" Type="http://schemas.openxmlformats.org/officeDocument/2006/relationships/hyperlink" Target="https://developer.android.com/reference/java/net/DatagramSocke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text_Transfer_Protoco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en.wikipedia.org/wiki/HTTPS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en.wikipedia.org/wiki/WebSocket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quare.github.io/okhttp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hyperlink" Target="https://square.github.io/retrofi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github.com/ReactiveX/RxJava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/>
              <a:t>COMP90018</a:t>
            </a:r>
            <a:br>
              <a:rPr lang="en-AU"/>
            </a:br>
            <a:r>
              <a:rPr lang="en-AU" sz="2400"/>
              <a:t>Mobile Computing Systems Programming</a:t>
            </a:r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/>
              <a:t>WEEK 6 – Firebase, Connectivity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Hosting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FC8E5-454A-1049-BF13-173E3D5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6" y="2803821"/>
            <a:ext cx="5167194" cy="196891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3" y="3559677"/>
            <a:ext cx="2732568" cy="457200"/>
          </a:xfrm>
        </p:spPr>
        <p:txBody>
          <a:bodyPr/>
          <a:lstStyle/>
          <a:p>
            <a:r>
              <a:rPr lang="en-US" i="1"/>
              <a:t>Cloud Platform Hosting</a:t>
            </a:r>
          </a:p>
        </p:txBody>
      </p:sp>
    </p:spTree>
    <p:extLst>
      <p:ext uri="{BB962C8B-B14F-4D97-AF65-F5344CB8AC3E}">
        <p14:creationId xmlns:p14="http://schemas.microsoft.com/office/powerpoint/2010/main" val="156681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Functions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2" y="3559677"/>
            <a:ext cx="2966483" cy="457200"/>
          </a:xfrm>
        </p:spPr>
        <p:txBody>
          <a:bodyPr/>
          <a:lstStyle/>
          <a:p>
            <a:r>
              <a:rPr lang="en-US" i="1"/>
              <a:t>Cloud Platform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EDECD-7F44-0346-B93F-1D1344E6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2894716"/>
            <a:ext cx="5543107" cy="17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Machine Learning &amp; AI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19326E-8D16-2F4C-B033-44A0DC8C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032" y="3559677"/>
            <a:ext cx="2966483" cy="457200"/>
          </a:xfrm>
        </p:spPr>
        <p:txBody>
          <a:bodyPr/>
          <a:lstStyle/>
          <a:p>
            <a:r>
              <a:rPr lang="en-US" i="1"/>
              <a:t>Machine Learning &amp;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86E12-0971-2844-BE82-04674C7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39" y="2153474"/>
            <a:ext cx="4679778" cy="32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Test/Monitor Performance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78" y="3552025"/>
            <a:ext cx="3530009" cy="457200"/>
          </a:xfrm>
        </p:spPr>
        <p:txBody>
          <a:bodyPr/>
          <a:lstStyle/>
          <a:p>
            <a:r>
              <a:rPr lang="en-US" i="1"/>
              <a:t>Test/monitor mobile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417FB-059C-C64E-9783-51AF7489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18" y="1672690"/>
            <a:ext cx="2611607" cy="45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2342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Monitor Performance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CC4B30-FCBD-7C47-AF1F-3C9045FE0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2" y="2353390"/>
            <a:ext cx="5624888" cy="2748146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8C3888-1F0F-0B4F-BDAF-E74F0C36478B}"/>
              </a:ext>
            </a:extLst>
          </p:cNvPr>
          <p:cNvSpPr txBox="1">
            <a:spLocks/>
          </p:cNvSpPr>
          <p:nvPr/>
        </p:nvSpPr>
        <p:spPr>
          <a:xfrm>
            <a:off x="8121319" y="3541395"/>
            <a:ext cx="353000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Monitor mobile app</a:t>
            </a:r>
          </a:p>
        </p:txBody>
      </p:sp>
    </p:spTree>
    <p:extLst>
      <p:ext uri="{BB962C8B-B14F-4D97-AF65-F5344CB8AC3E}">
        <p14:creationId xmlns:p14="http://schemas.microsoft.com/office/powerpoint/2010/main" val="278634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More Functions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670ADF-0B0D-B74E-9F68-D1D044DC1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97" y="1795764"/>
            <a:ext cx="1675626" cy="4376737"/>
          </a:xfr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4D7A2C1-AE2A-6646-B902-9A00A1E172A7}"/>
              </a:ext>
            </a:extLst>
          </p:cNvPr>
          <p:cNvSpPr txBox="1">
            <a:spLocks/>
          </p:cNvSpPr>
          <p:nvPr/>
        </p:nvSpPr>
        <p:spPr>
          <a:xfrm>
            <a:off x="8151758" y="3543253"/>
            <a:ext cx="353000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More Functions …  </a:t>
            </a:r>
          </a:p>
        </p:txBody>
      </p:sp>
    </p:spTree>
    <p:extLst>
      <p:ext uri="{BB962C8B-B14F-4D97-AF65-F5344CB8AC3E}">
        <p14:creationId xmlns:p14="http://schemas.microsoft.com/office/powerpoint/2010/main" val="29981993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First Firebase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74364921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Realtime Database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1B776-E19C-5948-8047-89E3CFBB2077}"/>
              </a:ext>
            </a:extLst>
          </p:cNvPr>
          <p:cNvSpPr/>
          <p:nvPr/>
        </p:nvSpPr>
        <p:spPr>
          <a:xfrm>
            <a:off x="6943894" y="2450189"/>
            <a:ext cx="48621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Store and sync data with Firebase </a:t>
            </a:r>
            <a:r>
              <a:rPr lang="en-US" sz="2000" b="1" i="1"/>
              <a:t>NoSQL</a:t>
            </a:r>
            <a:r>
              <a:rPr lang="en-US" sz="2000" i="1"/>
              <a:t> cloud database. </a:t>
            </a:r>
          </a:p>
          <a:p>
            <a:endParaRPr lang="en-US" sz="2000" i="1"/>
          </a:p>
          <a:p>
            <a:r>
              <a:rPr lang="en-US" sz="2000" i="1"/>
              <a:t>Data is synced across all clients in </a:t>
            </a:r>
            <a:r>
              <a:rPr lang="en-US" sz="2000" i="1" err="1"/>
              <a:t>realtime</a:t>
            </a:r>
            <a:r>
              <a:rPr lang="en-US" sz="2000" i="1"/>
              <a:t>, and remains available when your app goes offline.</a:t>
            </a:r>
          </a:p>
          <a:p>
            <a:endParaRPr lang="en-US" sz="2000" i="1"/>
          </a:p>
          <a:p>
            <a:r>
              <a:rPr lang="en-AU" sz="2000">
                <a:hlinkClick r:id="rId3"/>
              </a:rPr>
              <a:t>https://firebase.google.com/docs/database</a:t>
            </a:r>
            <a:endParaRPr lang="en-US" sz="2000" i="1"/>
          </a:p>
        </p:txBody>
      </p:sp>
      <p:pic>
        <p:nvPicPr>
          <p:cNvPr id="4" name="Online Media 3" descr="Introducing Firebase Realtime Database">
            <a:hlinkClick r:id="" action="ppaction://media"/>
            <a:extLst>
              <a:ext uri="{FF2B5EF4-FFF2-40B4-BE49-F238E27FC236}">
                <a16:creationId xmlns:a16="http://schemas.microsoft.com/office/drawing/2014/main" id="{3516D87B-6372-8047-BB0E-3812F75A64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8178" y="2227536"/>
            <a:ext cx="5333064" cy="29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87EAE7-0546-4AB4-88E3-C8F71222A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247" y="1644844"/>
            <a:ext cx="3651635" cy="43767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66077"/>
            <a:ext cx="5400000" cy="1322773"/>
          </a:xfrm>
        </p:spPr>
        <p:txBody>
          <a:bodyPr/>
          <a:lstStyle/>
          <a:p>
            <a:r>
              <a:rPr lang="en-US" i="1"/>
              <a:t>Step 1: Create a project at Firebase Console</a:t>
            </a:r>
          </a:p>
          <a:p>
            <a:endParaRPr lang="en-US"/>
          </a:p>
          <a:p>
            <a:r>
              <a:rPr lang="en-AU">
                <a:hlinkClick r:id="rId3"/>
              </a:rPr>
              <a:t>https://console.firebase.google.com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5094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502723"/>
            <a:ext cx="5400000" cy="449480"/>
          </a:xfrm>
        </p:spPr>
        <p:txBody>
          <a:bodyPr/>
          <a:lstStyle/>
          <a:p>
            <a:r>
              <a:rPr lang="en-US" i="1"/>
              <a:t>Step 2: Add an app to your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0EC5B-777A-4926-8C30-65179E9D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509899"/>
            <a:ext cx="5400675" cy="2420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28CEF4-4EFD-4EEC-A1BD-F61D332E912F}"/>
              </a:ext>
            </a:extLst>
          </p:cNvPr>
          <p:cNvSpPr/>
          <p:nvPr/>
        </p:nvSpPr>
        <p:spPr>
          <a:xfrm>
            <a:off x="1584790" y="4358936"/>
            <a:ext cx="1504640" cy="571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1053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>
                <a:latin typeface="+mj-lt"/>
              </a:rPr>
              <a:t>CONTENTS</a:t>
            </a:r>
            <a:endParaRPr kumimoji="1" lang="zh-CN" altLang="en-US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>
                <a:latin typeface="+mj-lt"/>
              </a:rPr>
              <a:t>1</a:t>
            </a:r>
            <a:endParaRPr kumimoji="1" lang="zh-CN" altLang="en-US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>
                <a:latin typeface="+mj-lt"/>
                <a:ea typeface="+mj-ea"/>
              </a:rPr>
              <a:t>Firebase</a:t>
            </a:r>
            <a:endParaRPr kumimoji="1" lang="zh-CN" altLang="en-US" sz="200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>
                <a:latin typeface="+mj-lt"/>
              </a:rPr>
              <a:t>2</a:t>
            </a:r>
            <a:endParaRPr kumimoji="1" lang="zh-CN" altLang="en-US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>
                <a:latin typeface="+mj-lt"/>
                <a:ea typeface="+mj-ea"/>
              </a:rPr>
              <a:t>Connectivity</a:t>
            </a:r>
            <a:endParaRPr kumimoji="1" lang="zh-CN" altLang="en-US" sz="200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3: Create an Android app and input the package name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B4C725-5EC8-431C-9ABF-8DDF07B0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367" y="1531938"/>
            <a:ext cx="4249766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A07EF-93A0-490A-97F7-36D051CF7A9F}"/>
              </a:ext>
            </a:extLst>
          </p:cNvPr>
          <p:cNvSpPr/>
          <p:nvPr/>
        </p:nvSpPr>
        <p:spPr>
          <a:xfrm>
            <a:off x="1167539" y="2228295"/>
            <a:ext cx="2250363" cy="9676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DAC6B-267D-4B29-9AFF-7544B5D06EE0}"/>
              </a:ext>
            </a:extLst>
          </p:cNvPr>
          <p:cNvSpPr/>
          <p:nvPr/>
        </p:nvSpPr>
        <p:spPr>
          <a:xfrm>
            <a:off x="1533003" y="5424842"/>
            <a:ext cx="1050399" cy="4838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22177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Download the config file and put the file into the Android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1FBB9-8D4A-4727-A57B-7A289D8E9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1" y="1531938"/>
            <a:ext cx="4832359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Download the config file and put the file into the Android project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8BAA9E-DFFA-4BAB-A1A9-5B247E40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664434"/>
            <a:ext cx="5400675" cy="2111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FDE9FD-B982-4EB2-9530-7C52BE7DDB19}"/>
              </a:ext>
            </a:extLst>
          </p:cNvPr>
          <p:cNvSpPr/>
          <p:nvPr/>
        </p:nvSpPr>
        <p:spPr>
          <a:xfrm>
            <a:off x="2713734" y="2664434"/>
            <a:ext cx="1201319" cy="22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D3942-9D28-44E9-B3C0-879C8B32594B}"/>
              </a:ext>
            </a:extLst>
          </p:cNvPr>
          <p:cNvSpPr/>
          <p:nvPr/>
        </p:nvSpPr>
        <p:spPr>
          <a:xfrm>
            <a:off x="315913" y="4361548"/>
            <a:ext cx="5294774" cy="22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65642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336587"/>
            <a:ext cx="5400000" cy="767437"/>
          </a:xfrm>
        </p:spPr>
        <p:txBody>
          <a:bodyPr/>
          <a:lstStyle/>
          <a:p>
            <a:r>
              <a:rPr lang="en-US" i="1"/>
              <a:t>Step 4: Modify the </a:t>
            </a:r>
            <a:r>
              <a:rPr lang="en-US" i="1" err="1"/>
              <a:t>build.gradle</a:t>
            </a:r>
            <a:r>
              <a:rPr lang="en-US" i="1"/>
              <a:t> in both </a:t>
            </a:r>
            <a:r>
              <a:rPr lang="en-US" b="1" i="1"/>
              <a:t>project</a:t>
            </a:r>
            <a:r>
              <a:rPr lang="en-US" i="1"/>
              <a:t> level and </a:t>
            </a:r>
            <a:r>
              <a:rPr lang="en-US" b="1" i="1"/>
              <a:t>app</a:t>
            </a:r>
            <a:r>
              <a:rPr lang="en-US" i="1"/>
              <a:t> level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22E7E4-E197-443E-967C-38906E89A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43" y="1531938"/>
            <a:ext cx="4058214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B537A-216B-468F-816D-1CA55CADAB4C}"/>
              </a:ext>
            </a:extLst>
          </p:cNvPr>
          <p:cNvSpPr/>
          <p:nvPr/>
        </p:nvSpPr>
        <p:spPr>
          <a:xfrm>
            <a:off x="1281991" y="2408461"/>
            <a:ext cx="3680626" cy="9281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5587DA-2C89-4513-A653-12974EE0E76D}"/>
              </a:ext>
            </a:extLst>
          </p:cNvPr>
          <p:cNvSpPr/>
          <p:nvPr/>
        </p:nvSpPr>
        <p:spPr>
          <a:xfrm>
            <a:off x="1281991" y="3639960"/>
            <a:ext cx="3680626" cy="11007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795325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Step 5: Run your app to verify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BDE0B-30A5-41B0-9954-7ABD641BD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941" y="2909179"/>
            <a:ext cx="5400675" cy="16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Step 5: Run your app to verify installation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96F7219-B38A-468E-A0F0-91D5F9F26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67" y="2975573"/>
            <a:ext cx="5400675" cy="15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Firebase Application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FA6127-C0A8-42CB-977A-47BCBF1AD6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477290"/>
            <a:ext cx="5400000" cy="500347"/>
          </a:xfrm>
        </p:spPr>
        <p:txBody>
          <a:bodyPr/>
          <a:lstStyle/>
          <a:p>
            <a:r>
              <a:rPr lang="en-US" i="1"/>
              <a:t>Finalize the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DFAD9-A575-42C0-8BF1-DA2CFED4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567566"/>
            <a:ext cx="5400675" cy="430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4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Integrate Realtime Database into your application </a:t>
            </a:r>
          </a:p>
        </p:txBody>
      </p:sp>
    </p:spTree>
    <p:extLst>
      <p:ext uri="{BB962C8B-B14F-4D97-AF65-F5344CB8AC3E}">
        <p14:creationId xmlns:p14="http://schemas.microsoft.com/office/powerpoint/2010/main" val="2911140858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2F43CC-46BB-4215-A54F-90306D0B1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885983"/>
            <a:ext cx="5400675" cy="166864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623199"/>
            <a:ext cx="5400000" cy="388398"/>
          </a:xfrm>
        </p:spPr>
        <p:txBody>
          <a:bodyPr/>
          <a:lstStyle/>
          <a:p>
            <a:r>
              <a:rPr lang="en-US" i="1"/>
              <a:t>Step 1:  Create a real time database from Firebase</a:t>
            </a:r>
            <a:endParaRPr lang="en-AU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8AE4E-D4B7-4596-82C2-923AF5E479C6}"/>
              </a:ext>
            </a:extLst>
          </p:cNvPr>
          <p:cNvSpPr/>
          <p:nvPr/>
        </p:nvSpPr>
        <p:spPr>
          <a:xfrm>
            <a:off x="579637" y="3817398"/>
            <a:ext cx="760891" cy="3107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80059381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623199"/>
            <a:ext cx="5400000" cy="388398"/>
          </a:xfrm>
        </p:spPr>
        <p:txBody>
          <a:bodyPr/>
          <a:lstStyle/>
          <a:p>
            <a:r>
              <a:rPr lang="en-US" i="1"/>
              <a:t>Step 2:  Select the test mode</a:t>
            </a:r>
            <a:endParaRPr lang="en-AU" i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345851-B246-41FF-A6B3-7F1727D0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1579463"/>
            <a:ext cx="5400675" cy="428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FA7593-A41D-4329-A779-1D075663F349}"/>
              </a:ext>
            </a:extLst>
          </p:cNvPr>
          <p:cNvSpPr/>
          <p:nvPr/>
        </p:nvSpPr>
        <p:spPr>
          <a:xfrm>
            <a:off x="467236" y="3720306"/>
            <a:ext cx="1938614" cy="656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74290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ABC020-E840-493F-B28D-B8637FCBA4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276626"/>
            <a:ext cx="5400000" cy="887360"/>
          </a:xfrm>
        </p:spPr>
        <p:txBody>
          <a:bodyPr/>
          <a:lstStyle/>
          <a:p>
            <a:r>
              <a:rPr lang="en-US" i="1"/>
              <a:t>Step 2:  Select the location to Australia </a:t>
            </a:r>
          </a:p>
          <a:p>
            <a:r>
              <a:rPr lang="en-US" i="1"/>
              <a:t>or anywhere you want to deploy your database</a:t>
            </a:r>
            <a:endParaRPr lang="en-AU" i="1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2E8D2D-A720-400F-BD78-72F10DD45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50" y="1531938"/>
            <a:ext cx="5261001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AD704-4B97-4E5F-8E60-37B3B7F8132B}"/>
              </a:ext>
            </a:extLst>
          </p:cNvPr>
          <p:cNvSpPr/>
          <p:nvPr/>
        </p:nvSpPr>
        <p:spPr>
          <a:xfrm>
            <a:off x="564889" y="3924493"/>
            <a:ext cx="3057199" cy="665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08368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4DD5C-E574-4F18-ADAF-C27BFE3C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4034031"/>
            <a:ext cx="5400675" cy="184495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FC56C7-F635-48F3-A512-0CE738C0AEC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561630"/>
            <a:ext cx="5400675" cy="43173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9AC4D3-F9C0-47FC-B21D-E184AAD8D80D}"/>
              </a:ext>
            </a:extLst>
          </p:cNvPr>
          <p:cNvSpPr/>
          <p:nvPr/>
        </p:nvSpPr>
        <p:spPr>
          <a:xfrm>
            <a:off x="1940819" y="5045284"/>
            <a:ext cx="3926581" cy="833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30907-8843-4948-99B5-4445EE78BA50}"/>
              </a:ext>
            </a:extLst>
          </p:cNvPr>
          <p:cNvSpPr/>
          <p:nvPr/>
        </p:nvSpPr>
        <p:spPr>
          <a:xfrm>
            <a:off x="6324600" y="4218295"/>
            <a:ext cx="5322903" cy="1660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FCEE5-F297-40B4-A67E-34CDB3B5393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5867400" y="5048639"/>
            <a:ext cx="457200" cy="41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6DF198E9-B21D-4360-9CE2-EABFD4C25463}"/>
              </a:ext>
            </a:extLst>
          </p:cNvPr>
          <p:cNvSpPr txBox="1">
            <a:spLocks/>
          </p:cNvSpPr>
          <p:nvPr/>
        </p:nvSpPr>
        <p:spPr>
          <a:xfrm>
            <a:off x="467400" y="2541640"/>
            <a:ext cx="5400000" cy="88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/>
              <a:t>Step 3:  Change the Rules of Realtime Database to public (for debugging your application)</a:t>
            </a:r>
            <a:endParaRPr lang="en-AU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C82FE-B05E-4144-87BC-D0649A02AE51}"/>
              </a:ext>
            </a:extLst>
          </p:cNvPr>
          <p:cNvSpPr/>
          <p:nvPr/>
        </p:nvSpPr>
        <p:spPr>
          <a:xfrm>
            <a:off x="466724" y="4122808"/>
            <a:ext cx="1474095" cy="3174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320437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7FB1B-A3BE-45DF-B535-E6F4B2D4407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70322"/>
            <a:ext cx="5400000" cy="701336"/>
          </a:xfrm>
        </p:spPr>
        <p:txBody>
          <a:bodyPr/>
          <a:lstStyle/>
          <a:p>
            <a:r>
              <a:rPr lang="en-US" i="1"/>
              <a:t>Step 4: Modify the Android Application to monitor the data from Realtime database.</a:t>
            </a:r>
            <a:endParaRPr lang="en-AU" i="1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42CC5C-93C5-48B8-98FF-F1AA7753A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014" y="1532622"/>
            <a:ext cx="3997251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Integrate Realtime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/>
          </a:p>
        </p:txBody>
      </p:sp>
      <p:pic>
        <p:nvPicPr>
          <p:cNvPr id="15" name="device-2019-07-23-155614">
            <a:hlinkClick r:id="" action="ppaction://media"/>
            <a:extLst>
              <a:ext uri="{FF2B5EF4-FFF2-40B4-BE49-F238E27FC236}">
                <a16:creationId xmlns:a16="http://schemas.microsoft.com/office/drawing/2014/main" id="{792DAE17-DD51-490D-9AA8-F5860FE258C8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9563" y="1531938"/>
            <a:ext cx="2189162" cy="4376737"/>
          </a:xfr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7D6BD121-1BA0-4C89-A9E2-B93A523B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0313" y="2286794"/>
            <a:ext cx="35718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5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3663283677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631747"/>
            <a:ext cx="4932120" cy="2192971"/>
          </a:xfrm>
        </p:spPr>
        <p:txBody>
          <a:bodyPr/>
          <a:lstStyle/>
          <a:p>
            <a:r>
              <a:rPr lang="en-AU"/>
              <a:t>Android provides APIs to let your app connect </a:t>
            </a:r>
            <a:r>
              <a:rPr lang="en-AU" b="1" i="1"/>
              <a:t>standard network</a:t>
            </a:r>
            <a:r>
              <a:rPr lang="en-AU"/>
              <a:t>, and interact other devices with protocols such as </a:t>
            </a:r>
            <a:r>
              <a:rPr lang="en-AU" b="1" i="1"/>
              <a:t>Bluetooth, NFC</a:t>
            </a:r>
            <a:r>
              <a:rPr lang="en-AU"/>
              <a:t>, etc.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https://developer.android.com/guide/topics/connectivity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02536AD-3A0E-AF4A-8E34-FB4636E81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683" y="2129556"/>
            <a:ext cx="3996694" cy="31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9698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754815"/>
            <a:ext cx="4932120" cy="1640150"/>
          </a:xfrm>
        </p:spPr>
        <p:txBody>
          <a:bodyPr/>
          <a:lstStyle/>
          <a:p>
            <a:r>
              <a:rPr lang="en-AU" i="1"/>
              <a:t>In this tutorial, we will focus on:</a:t>
            </a:r>
          </a:p>
          <a:p>
            <a:endParaRPr lang="en-AU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/>
              <a:t>Bluetooth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/>
              <a:t>Socket, HTTP, WebSocket</a:t>
            </a:r>
          </a:p>
        </p:txBody>
      </p:sp>
      <p:pic>
        <p:nvPicPr>
          <p:cNvPr id="11" name="Content Placeholder 1">
            <a:extLst>
              <a:ext uri="{FF2B5EF4-FFF2-40B4-BE49-F238E27FC236}">
                <a16:creationId xmlns:a16="http://schemas.microsoft.com/office/drawing/2014/main" id="{47ADE34D-7ADF-4EEF-A00D-0F915E687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65" y="1894104"/>
            <a:ext cx="3516097" cy="860711"/>
          </a:xfrm>
          <a:prstGeom prst="rect">
            <a:avLst/>
          </a:prstGeom>
        </p:spPr>
      </p:pic>
      <p:pic>
        <p:nvPicPr>
          <p:cNvPr id="1028" name="Picture 4" descr="Image result for websocket">
            <a:extLst>
              <a:ext uri="{FF2B5EF4-FFF2-40B4-BE49-F238E27FC236}">
                <a16:creationId xmlns:a16="http://schemas.microsoft.com/office/drawing/2014/main" id="{AE29ED74-CEE5-4D3A-A01A-DD245598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51" y="3049548"/>
            <a:ext cx="2771007" cy="16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cp udp">
            <a:extLst>
              <a:ext uri="{FF2B5EF4-FFF2-40B4-BE49-F238E27FC236}">
                <a16:creationId xmlns:a16="http://schemas.microsoft.com/office/drawing/2014/main" id="{18FF0B26-BC14-4FD9-9867-FFF1B2A1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81" y="3053039"/>
            <a:ext cx="2173963" cy="164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 result for http restful">
            <a:extLst>
              <a:ext uri="{FF2B5EF4-FFF2-40B4-BE49-F238E27FC236}">
                <a16:creationId xmlns:a16="http://schemas.microsoft.com/office/drawing/2014/main" id="{CB615CC9-74FF-42E9-AEAA-BAE18498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11" y="4908653"/>
            <a:ext cx="4362080" cy="126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16663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4077397376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74494"/>
            <a:ext cx="5400000" cy="2305938"/>
          </a:xfrm>
        </p:spPr>
        <p:txBody>
          <a:bodyPr/>
          <a:lstStyle/>
          <a:p>
            <a:r>
              <a:rPr lang="en-AU" b="1" i="1"/>
              <a:t>Bluetooth</a:t>
            </a:r>
            <a:r>
              <a:rPr lang="en-AU"/>
              <a:t> is a wireless technology standard for </a:t>
            </a:r>
            <a:r>
              <a:rPr lang="en-AU" b="1" i="1"/>
              <a:t>exchanging data </a:t>
            </a:r>
            <a:r>
              <a:rPr lang="en-AU"/>
              <a:t>between fixed and mobile devices over short distances using short-wavelength UHF radio waves.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https://en.wikipedia.org/wiki/Bluetooth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CD023D4-EE2A-374F-A165-AB9EAFC59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539" y="2904914"/>
            <a:ext cx="4287972" cy="10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892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4.0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53F5948-E6B1-984C-9060-C6021546FD48}"/>
              </a:ext>
            </a:extLst>
          </p:cNvPr>
          <p:cNvSpPr txBox="1">
            <a:spLocks/>
          </p:cNvSpPr>
          <p:nvPr/>
        </p:nvSpPr>
        <p:spPr>
          <a:xfrm>
            <a:off x="6324765" y="2309439"/>
            <a:ext cx="5266928" cy="2836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i="1"/>
              <a:t>Bluetooth Low Energy</a:t>
            </a:r>
            <a:r>
              <a:rPr lang="en-AU"/>
              <a:t> (Bluetooth LE, colloquially BLE, formerly marketed as Bluetooth Smart) is intended to provide considerably </a:t>
            </a:r>
            <a:r>
              <a:rPr lang="en-AU" b="1" i="1"/>
              <a:t>reduced power consumption </a:t>
            </a:r>
            <a:r>
              <a:rPr lang="en-AU"/>
              <a:t>and cost while maintaining a similar communication range.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https://en.wikipedia.org/wiki/Bluetooth_Low_Energy</a:t>
            </a:r>
            <a:endParaRPr lang="en-AU"/>
          </a:p>
        </p:txBody>
      </p:sp>
      <p:pic>
        <p:nvPicPr>
          <p:cNvPr id="17" name="Content Placeholder 1">
            <a:extLst>
              <a:ext uri="{FF2B5EF4-FFF2-40B4-BE49-F238E27FC236}">
                <a16:creationId xmlns:a16="http://schemas.microsoft.com/office/drawing/2014/main" id="{DDF2BE48-9025-1641-B285-F51DA7787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573" y="3019646"/>
            <a:ext cx="3984778" cy="130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12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C81E170-56DC-47A3-9F17-0C1F3876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724" y="2106661"/>
            <a:ext cx="5922335" cy="3241604"/>
          </a:xfrm>
        </p:spPr>
        <p:txBody>
          <a:bodyPr/>
          <a:lstStyle/>
          <a:p>
            <a:r>
              <a:rPr lang="en-AU"/>
              <a:t>Firebase is a </a:t>
            </a:r>
            <a:r>
              <a:rPr lang="en-AU" b="1" i="1"/>
              <a:t>mobile and web application development platform </a:t>
            </a:r>
            <a:r>
              <a:rPr lang="en-AU"/>
              <a:t>developed by Firebase, Inc. in 2011, then acquired by Google in 2014. </a:t>
            </a:r>
          </a:p>
          <a:p>
            <a:endParaRPr lang="en-AU"/>
          </a:p>
          <a:p>
            <a:r>
              <a:rPr lang="en-AU"/>
              <a:t>As of October 2018, the Firebase platform has 18 products, which are used by 1.5 million apps.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https://firebase.google.com/</a:t>
            </a:r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35BFB-0EF5-654A-8D80-877DE4D2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84" y="3315856"/>
            <a:ext cx="2984151" cy="82321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50368091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in Android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54523"/>
            <a:ext cx="5254091" cy="2531566"/>
          </a:xfrm>
        </p:spPr>
        <p:txBody>
          <a:bodyPr/>
          <a:lstStyle/>
          <a:p>
            <a:r>
              <a:rPr lang="en-AU"/>
              <a:t>The </a:t>
            </a:r>
            <a:r>
              <a:rPr lang="en-AU" b="1" i="1"/>
              <a:t>Android</a:t>
            </a:r>
            <a:r>
              <a:rPr lang="en-AU"/>
              <a:t> platform includes support for the </a:t>
            </a:r>
            <a:r>
              <a:rPr lang="en-AU" i="1"/>
              <a:t>Bluetooth network stack</a:t>
            </a:r>
            <a:r>
              <a:rPr lang="en-AU"/>
              <a:t>, which allows a device to </a:t>
            </a:r>
            <a:r>
              <a:rPr lang="en-AU" b="1" i="1"/>
              <a:t>wirelessly exchange data </a:t>
            </a:r>
            <a:r>
              <a:rPr lang="en-AU"/>
              <a:t>with other Bluetooth devices. 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https://developer.android.com/guide/topics/connectivity/bluetooth</a:t>
            </a:r>
            <a:endParaRPr lang="en-AU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8424062-5DD5-6648-AB47-2180A45B9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125" y="2634987"/>
            <a:ext cx="4608636" cy="21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5949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/>
          </a:p>
        </p:txBody>
      </p:sp>
      <p:pic>
        <p:nvPicPr>
          <p:cNvPr id="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4A76ABD5-60C1-A243-AD36-50DAACA2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7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4463AC62-B6E7-C24D-AE2E-47311863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5FAB9E-1AF8-0440-BCB2-8C3944C0D6C5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8A913-F777-A949-8E38-08B95C59D1F7}"/>
              </a:ext>
            </a:extLst>
          </p:cNvPr>
          <p:cNvSpPr txBox="1"/>
          <p:nvPr/>
        </p:nvSpPr>
        <p:spPr>
          <a:xfrm>
            <a:off x="8926489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2BBEF1E-A867-CB4D-951C-F371AF5E2D95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EFD43-06C4-2646-9EE3-166775A8393B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2338535" y="5533044"/>
            <a:ext cx="766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One device must be server, while another will be the client.</a:t>
            </a:r>
          </a:p>
        </p:txBody>
      </p:sp>
    </p:spTree>
    <p:extLst>
      <p:ext uri="{BB962C8B-B14F-4D97-AF65-F5344CB8AC3E}">
        <p14:creationId xmlns:p14="http://schemas.microsoft.com/office/powerpoint/2010/main" val="259120089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3958542" y="5479882"/>
            <a:ext cx="427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Users can decide which is server</a:t>
            </a:r>
          </a:p>
        </p:txBody>
      </p:sp>
      <p:pic>
        <p:nvPicPr>
          <p:cNvPr id="15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C593007D-1B98-1443-9DF6-56643FA8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134" y="3540083"/>
            <a:ext cx="1339918" cy="1572834"/>
          </a:xfrm>
          <a:prstGeom prst="rect">
            <a:avLst/>
          </a:prstGeom>
          <a:noFill/>
        </p:spPr>
      </p:pic>
      <p:pic>
        <p:nvPicPr>
          <p:cNvPr id="1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EA7530B0-2371-5B43-AAA4-2927EE44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9543" y="3540083"/>
            <a:ext cx="1339918" cy="1572834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6CE63-B8BB-F747-AEE2-550E9B49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3" y="3540083"/>
            <a:ext cx="1373316" cy="1476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C016C5-CF91-D140-A122-16ADB025A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26" y="3588018"/>
            <a:ext cx="1373316" cy="1476963"/>
          </a:xfrm>
          <a:prstGeom prst="rect">
            <a:avLst/>
          </a:prstGeom>
        </p:spPr>
      </p:pic>
      <p:sp>
        <p:nvSpPr>
          <p:cNvPr id="19" name="Oval Callout 18">
            <a:extLst>
              <a:ext uri="{FF2B5EF4-FFF2-40B4-BE49-F238E27FC236}">
                <a16:creationId xmlns:a16="http://schemas.microsoft.com/office/drawing/2014/main" id="{4830F4DF-2B10-7843-B03F-478FB642D065}"/>
              </a:ext>
            </a:extLst>
          </p:cNvPr>
          <p:cNvSpPr/>
          <p:nvPr/>
        </p:nvSpPr>
        <p:spPr>
          <a:xfrm>
            <a:off x="3512834" y="1702552"/>
            <a:ext cx="5028599" cy="1664709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>
                <a:solidFill>
                  <a:schemeClr val="tx1"/>
                </a:solidFill>
              </a:rPr>
              <a:t>Let me be server</a:t>
            </a:r>
          </a:p>
        </p:txBody>
      </p:sp>
    </p:spTree>
    <p:extLst>
      <p:ext uri="{BB962C8B-B14F-4D97-AF65-F5344CB8AC3E}">
        <p14:creationId xmlns:p14="http://schemas.microsoft.com/office/powerpoint/2010/main" val="306688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768545" y="5437352"/>
            <a:ext cx="26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Both be server first</a:t>
            </a:r>
          </a:p>
        </p:txBody>
      </p:sp>
      <p:pic>
        <p:nvPicPr>
          <p:cNvPr id="26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83BA67D-46AA-D64F-B7E7-C46CF62F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27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6E646BEE-865C-FA47-969C-AAA089208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CC5739-DAD9-5B43-AC36-9216F79A97D8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92EBB-8B6B-174C-AB08-DFBA6874EE04}"/>
              </a:ext>
            </a:extLst>
          </p:cNvPr>
          <p:cNvSpPr txBox="1"/>
          <p:nvPr/>
        </p:nvSpPr>
        <p:spPr>
          <a:xfrm>
            <a:off x="8926489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8865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675025" y="5437352"/>
            <a:ext cx="323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Either requests as client</a:t>
            </a:r>
          </a:p>
        </p:txBody>
      </p:sp>
      <p:pic>
        <p:nvPicPr>
          <p:cNvPr id="29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CEA5EB6-9AEC-FF43-A6CF-C36DB2C3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30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B1257F3E-9B21-6B48-B202-1CB62AA0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CC2680-751B-0844-BB6D-B35395296DA9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96D6B0-B8B3-1749-BF06-1B9F860A216F}"/>
              </a:ext>
            </a:extLst>
          </p:cNvPr>
          <p:cNvSpPr txBox="1"/>
          <p:nvPr/>
        </p:nvSpPr>
        <p:spPr>
          <a:xfrm>
            <a:off x="8421381" y="4561399"/>
            <a:ext cx="229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 / Client</a:t>
            </a: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0B8A768-D5B3-A94F-A9AE-47CBFCDFC856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42483-4358-4444-98C7-DC32EAB4462C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25381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Bluetooth – Build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E278F-5F7E-8144-86DD-07D4FFD90C1C}"/>
              </a:ext>
            </a:extLst>
          </p:cNvPr>
          <p:cNvSpPr txBox="1"/>
          <p:nvPr/>
        </p:nvSpPr>
        <p:spPr>
          <a:xfrm>
            <a:off x="4237538" y="5416088"/>
            <a:ext cx="386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FF0000"/>
                </a:solidFill>
              </a:rPr>
              <a:t>Then, you have a connection</a:t>
            </a:r>
          </a:p>
        </p:txBody>
      </p:sp>
      <p:pic>
        <p:nvPicPr>
          <p:cNvPr id="29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1CEA5EB6-9AEC-FF43-A6CF-C36DB2C3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214" y="2208891"/>
            <a:ext cx="1831944" cy="2150389"/>
          </a:xfrm>
          <a:prstGeom prst="rect">
            <a:avLst/>
          </a:prstGeom>
          <a:noFill/>
        </p:spPr>
      </p:pic>
      <p:pic>
        <p:nvPicPr>
          <p:cNvPr id="30" name="Picture 8" descr="http://upload.wikimedia.org/wikipedia/commons/thumb/d/d7/Android_robot.svg/512px-Android_robot.svg.png">
            <a:extLst>
              <a:ext uri="{FF2B5EF4-FFF2-40B4-BE49-F238E27FC236}">
                <a16:creationId xmlns:a16="http://schemas.microsoft.com/office/drawing/2014/main" id="{B1257F3E-9B21-6B48-B202-1CB62AA0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0839" y="2208890"/>
            <a:ext cx="1831944" cy="215038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CC2680-751B-0844-BB6D-B35395296DA9}"/>
              </a:ext>
            </a:extLst>
          </p:cNvPr>
          <p:cNvSpPr txBox="1"/>
          <p:nvPr/>
        </p:nvSpPr>
        <p:spPr>
          <a:xfrm>
            <a:off x="2130863" y="4556067"/>
            <a:ext cx="1280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96D6B0-B8B3-1749-BF06-1B9F860A216F}"/>
              </a:ext>
            </a:extLst>
          </p:cNvPr>
          <p:cNvSpPr txBox="1"/>
          <p:nvPr/>
        </p:nvSpPr>
        <p:spPr>
          <a:xfrm>
            <a:off x="8421381" y="4561399"/>
            <a:ext cx="229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0B8A768-D5B3-A94F-A9AE-47CBFCDFC856}"/>
              </a:ext>
            </a:extLst>
          </p:cNvPr>
          <p:cNvSpPr/>
          <p:nvPr/>
        </p:nvSpPr>
        <p:spPr>
          <a:xfrm>
            <a:off x="5236095" y="3025515"/>
            <a:ext cx="1865807" cy="764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42483-4358-4444-98C7-DC32EAB4462C}"/>
              </a:ext>
            </a:extLst>
          </p:cNvPr>
          <p:cNvSpPr txBox="1"/>
          <p:nvPr/>
        </p:nvSpPr>
        <p:spPr>
          <a:xfrm>
            <a:off x="5528676" y="4556067"/>
            <a:ext cx="12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406904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Android Bluetooth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201151"/>
            <a:ext cx="5211561" cy="1052625"/>
          </a:xfrm>
        </p:spPr>
        <p:txBody>
          <a:bodyPr/>
          <a:lstStyle/>
          <a:p>
            <a:r>
              <a:rPr lang="en-AU"/>
              <a:t>The application framework provides access to the Bluetooth functionality through the </a:t>
            </a:r>
            <a:r>
              <a:rPr lang="en-AU" b="1" i="1"/>
              <a:t>Android Bluetooth APIs</a:t>
            </a:r>
            <a:r>
              <a:rPr lang="en-AU"/>
              <a:t>. </a:t>
            </a:r>
          </a:p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165118-EF3B-C647-B5C1-A3E847388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909" y="2627559"/>
            <a:ext cx="4160394" cy="21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891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Android Bluetooth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0A5DD-5BFE-493C-8240-6E46C0E9233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54773"/>
            <a:ext cx="5400000" cy="3915508"/>
          </a:xfrm>
        </p:spPr>
        <p:txBody>
          <a:bodyPr/>
          <a:lstStyle/>
          <a:p>
            <a:r>
              <a:rPr lang="en-AU"/>
              <a:t>Using the Bluetooth APIs, an </a:t>
            </a:r>
            <a:r>
              <a:rPr lang="en-AU" b="1" i="1"/>
              <a:t>Android application </a:t>
            </a:r>
            <a:r>
              <a:rPr lang="en-AU"/>
              <a:t>can </a:t>
            </a:r>
            <a:r>
              <a:rPr lang="en-AU" b="1" i="1"/>
              <a:t>perform</a:t>
            </a:r>
            <a:r>
              <a:rPr lang="en-AU"/>
              <a:t>:</a:t>
            </a:r>
          </a:p>
          <a:p>
            <a:endParaRPr lang="en-AU" b="1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Scan</a:t>
            </a:r>
            <a:r>
              <a:rPr lang="en-AU" sz="1800"/>
              <a:t> for other Bluetooth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Query</a:t>
            </a:r>
            <a:r>
              <a:rPr lang="en-AU" sz="1800"/>
              <a:t> the local Bluetooth adapter for paired Bluetooth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Establish</a:t>
            </a:r>
            <a:r>
              <a:rPr lang="en-AU" sz="1800"/>
              <a:t> RFCOMM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Connect</a:t>
            </a:r>
            <a:r>
              <a:rPr lang="en-AU" sz="1800"/>
              <a:t> to other devices through service discovery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Transfer</a:t>
            </a:r>
            <a:r>
              <a:rPr lang="en-AU" sz="1800"/>
              <a:t> data to and from other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800" b="1" i="1"/>
              <a:t>Manage</a:t>
            </a:r>
            <a:r>
              <a:rPr lang="en-AU" sz="1800"/>
              <a:t> multiple connections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A839D4-32B7-A94A-8D39-2EE8A31E4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124" y="2597623"/>
            <a:ext cx="4088070" cy="24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8518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532262" y="3390448"/>
            <a:ext cx="1112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android.permission.BLUETOOTH</a:t>
            </a:r>
            <a:r>
              <a:rPr lang="en-US" sz="2400" i="1"/>
              <a:t>" /&gt;  </a:t>
            </a:r>
          </a:p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android.permission.BLUETOOTH_ADMIN</a:t>
            </a:r>
            <a:r>
              <a:rPr lang="en-US" sz="2400" i="1"/>
              <a:t>" /&gt;  </a:t>
            </a:r>
          </a:p>
          <a:p>
            <a:r>
              <a:rPr lang="en-US" sz="2400" i="1"/>
              <a:t>&lt;uses-permission </a:t>
            </a:r>
            <a:r>
              <a:rPr lang="en-US" sz="2400" i="1" err="1"/>
              <a:t>android:name</a:t>
            </a:r>
            <a:r>
              <a:rPr lang="en-US" sz="2400" i="1"/>
              <a:t>="</a:t>
            </a:r>
            <a:r>
              <a:rPr lang="en-US" sz="2400" i="1" err="1"/>
              <a:t>android.permission.ACCESS_COARSE_LOCATION</a:t>
            </a:r>
            <a:r>
              <a:rPr lang="en-US" sz="2400" i="1"/>
              <a:t>" /&gt;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67BF2-7255-AD4C-963D-6B6AF25DC40F}"/>
              </a:ext>
            </a:extLst>
          </p:cNvPr>
          <p:cNvSpPr txBox="1"/>
          <p:nvPr/>
        </p:nvSpPr>
        <p:spPr>
          <a:xfrm>
            <a:off x="532262" y="2864150"/>
            <a:ext cx="308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Step 1: Get Permissions</a:t>
            </a:r>
          </a:p>
        </p:txBody>
      </p:sp>
    </p:spTree>
    <p:extLst>
      <p:ext uri="{BB962C8B-B14F-4D97-AF65-F5344CB8AC3E}">
        <p14:creationId xmlns:p14="http://schemas.microsoft.com/office/powerpoint/2010/main" val="2842290374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6576765" y="3065744"/>
            <a:ext cx="49404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Step 2: Get </a:t>
            </a:r>
            <a:r>
              <a:rPr lang="en-US" sz="2400" b="1" i="1" err="1"/>
              <a:t>BluetoothAdapter</a:t>
            </a:r>
            <a:endParaRPr lang="en-US" sz="2400" b="1" i="1"/>
          </a:p>
          <a:p>
            <a:endParaRPr lang="en-U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Checks the </a:t>
            </a:r>
            <a:r>
              <a:rPr lang="en-US" sz="2000" b="1" i="1"/>
              <a:t>hardware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Helps users </a:t>
            </a:r>
            <a:r>
              <a:rPr lang="en-US" sz="2000" b="1" i="1"/>
              <a:t>switch it on </a:t>
            </a:r>
            <a:r>
              <a:rPr lang="en-US" sz="2000" i="1"/>
              <a:t>if it is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0FCD9-0694-EB47-B38A-B5590C13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8" y="2926391"/>
            <a:ext cx="4521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Firebase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2166774290"/>
      </p:ext>
    </p:extLst>
  </p:cSld>
  <p:clrMapOvr>
    <a:masterClrMapping/>
  </p:clrMapOvr>
  <p:transition spd="slow">
    <p:push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Connection Demonstration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E1609-01B2-3F45-B43B-E5C623E886C1}"/>
              </a:ext>
            </a:extLst>
          </p:cNvPr>
          <p:cNvSpPr txBox="1"/>
          <p:nvPr/>
        </p:nvSpPr>
        <p:spPr>
          <a:xfrm>
            <a:off x="6576765" y="2727189"/>
            <a:ext cx="494049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Step 3: Pair other Devices</a:t>
            </a:r>
            <a:endParaRPr lang="en-US" sz="2400" b="1" i="1"/>
          </a:p>
          <a:p>
            <a:endParaRPr lang="en-US" sz="2000" i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Find</a:t>
            </a:r>
            <a:r>
              <a:rPr lang="en-US" sz="2000" i="1"/>
              <a:t> the other nearby device (must be discoverable)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Build</a:t>
            </a:r>
            <a:r>
              <a:rPr lang="en-US" sz="2000" i="1"/>
              <a:t> connection using MAC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Send/Receive </a:t>
            </a:r>
            <a:r>
              <a:rPr lang="en-US" sz="2000" i="1"/>
              <a:t>data</a:t>
            </a:r>
          </a:p>
        </p:txBody>
      </p:sp>
      <p:pic>
        <p:nvPicPr>
          <p:cNvPr id="7" name="Picture 2" descr="https://developer.android.com/images/bt_pairing_request.png?hl=zh-cn">
            <a:extLst>
              <a:ext uri="{FF2B5EF4-FFF2-40B4-BE49-F238E27FC236}">
                <a16:creationId xmlns:a16="http://schemas.microsoft.com/office/drawing/2014/main" id="{989204F4-DFF1-6E4B-A036-BF3402624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631520"/>
            <a:ext cx="3387301" cy="21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1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Connectivity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1790590190"/>
      </p:ext>
    </p:extLst>
  </p:cSld>
  <p:clrMapOvr>
    <a:masterClrMapping/>
  </p:clrMapOvr>
  <p:transition spd="slow">
    <p:push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TCP/UDP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79171"/>
            <a:ext cx="5400000" cy="1896585"/>
          </a:xfrm>
        </p:spPr>
        <p:txBody>
          <a:bodyPr/>
          <a:lstStyle/>
          <a:p>
            <a:r>
              <a:rPr lang="en-AU"/>
              <a:t>A network socket is </a:t>
            </a:r>
            <a:r>
              <a:rPr lang="en-AU" b="1" i="1"/>
              <a:t>an internal endpoint </a:t>
            </a:r>
            <a:r>
              <a:rPr lang="en-AU"/>
              <a:t>for </a:t>
            </a:r>
            <a:r>
              <a:rPr lang="en-AU" b="1" i="1"/>
              <a:t>sending or receiving </a:t>
            </a:r>
            <a:r>
              <a:rPr lang="en-AU"/>
              <a:t>data within a node on a computer network.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https://en.wikipedia.org/wiki/Network_socket</a:t>
            </a:r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1310001" y="1997477"/>
            <a:ext cx="3412498" cy="6214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78398576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Stream Socket 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1310001" y="2379214"/>
            <a:ext cx="545432" cy="2752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8426A01-23B1-4F2A-AB6D-791D8320E9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090" y="2092217"/>
            <a:ext cx="5400675" cy="3256178"/>
          </a:xfrm>
        </p:spPr>
        <p:txBody>
          <a:bodyPr/>
          <a:lstStyle/>
          <a:p>
            <a:r>
              <a:rPr lang="en-AU" b="1" i="1"/>
              <a:t>Stream sockets</a:t>
            </a:r>
            <a:r>
              <a:rPr lang="en-AU"/>
              <a:t>, also known as </a:t>
            </a:r>
            <a:r>
              <a:rPr lang="en-AU" b="1" i="1"/>
              <a:t>connection-oriented sockets</a:t>
            </a:r>
            <a:r>
              <a:rPr lang="en-AU"/>
              <a:t>, which use Transmission Control Protocol (</a:t>
            </a:r>
            <a:r>
              <a:rPr lang="en-AU" b="1" i="1"/>
              <a:t>TCP</a:t>
            </a:r>
            <a:r>
              <a:rPr lang="en-AU"/>
              <a:t>), Stream Control Transmission Protocol (</a:t>
            </a:r>
            <a:r>
              <a:rPr lang="en-AU" b="1" i="1"/>
              <a:t>SCTP</a:t>
            </a:r>
            <a:r>
              <a:rPr lang="en-AU"/>
              <a:t>) ....</a:t>
            </a:r>
          </a:p>
          <a:p>
            <a:endParaRPr lang="en-AU"/>
          </a:p>
          <a:p>
            <a:r>
              <a:rPr lang="en-US" altLang="zh-CN">
                <a:hlinkClick r:id="rId3"/>
              </a:rPr>
              <a:t>https://developer.android.com/reference/java/net/Socket</a:t>
            </a:r>
            <a:endParaRPr lang="en-US" altLang="zh-CN"/>
          </a:p>
          <a:p>
            <a:r>
              <a:rPr lang="en-US" altLang="zh-CN">
                <a:hlinkClick r:id="rId4"/>
              </a:rPr>
              <a:t>https://en.wikipedia.org/wiki/Transmission_Control_Protocol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085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 – D</a:t>
            </a:r>
            <a:r>
              <a:rPr lang="en-US" altLang="zh-CN"/>
              <a:t>atagram 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36245"/>
            <a:ext cx="5400000" cy="2982437"/>
          </a:xfrm>
        </p:spPr>
        <p:txBody>
          <a:bodyPr/>
          <a:lstStyle/>
          <a:p>
            <a:r>
              <a:rPr lang="en-AU" b="1" i="1"/>
              <a:t>Datagram sockets</a:t>
            </a:r>
            <a:r>
              <a:rPr lang="en-AU"/>
              <a:t>, also known as connectionless sockets, which use </a:t>
            </a:r>
            <a:r>
              <a:rPr lang="en-AU" b="1" i="1"/>
              <a:t>User Datagram Protocol (UDP)</a:t>
            </a:r>
            <a:r>
              <a:rPr lang="en-AU"/>
              <a:t>.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https://developer.android.com/reference/java/net/DatagramSocket</a:t>
            </a:r>
            <a:endParaRPr lang="en-AU"/>
          </a:p>
          <a:p>
            <a:r>
              <a:rPr lang="en-AU">
                <a:hlinkClick r:id="rId3"/>
              </a:rPr>
              <a:t>https://en.wikipedia.org/wiki/User_Datagram_Protocol</a:t>
            </a:r>
            <a:endParaRPr lang="en-AU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2F8D2-DC14-445C-AB1F-B855D57C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0001" y="1531938"/>
            <a:ext cx="3412498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A5F7C3-AF1B-4EF2-B51C-1B91E04E0E84}"/>
              </a:ext>
            </a:extLst>
          </p:cNvPr>
          <p:cNvSpPr/>
          <p:nvPr/>
        </p:nvSpPr>
        <p:spPr>
          <a:xfrm>
            <a:off x="2299317" y="2361459"/>
            <a:ext cx="710213" cy="3018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79156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HTTP/HTTPS</a:t>
            </a:r>
          </a:p>
        </p:txBody>
      </p:sp>
    </p:spTree>
    <p:extLst>
      <p:ext uri="{BB962C8B-B14F-4D97-AF65-F5344CB8AC3E}">
        <p14:creationId xmlns:p14="http://schemas.microsoft.com/office/powerpoint/2010/main" val="717007096"/>
      </p:ext>
    </p:extLst>
  </p:cSld>
  <p:clrMapOvr>
    <a:masterClrMapping/>
  </p:clrMapOvr>
  <p:transition spd="slow">
    <p:push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Hypertext Transfer Protocol (HTTP)</a:t>
            </a:r>
          </a:p>
        </p:txBody>
      </p:sp>
      <p:pic>
        <p:nvPicPr>
          <p:cNvPr id="2052" name="Picture 4" descr="Image result for HTTP">
            <a:extLst>
              <a:ext uri="{FF2B5EF4-FFF2-40B4-BE49-F238E27FC236}">
                <a16:creationId xmlns:a16="http://schemas.microsoft.com/office/drawing/2014/main" id="{81F8F442-F866-45B0-BA38-4C62FD075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308" y="2142667"/>
            <a:ext cx="4655582" cy="26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5B43C21-C499-483A-97AE-379E28BE5670}"/>
              </a:ext>
            </a:extLst>
          </p:cNvPr>
          <p:cNvSpPr txBox="1">
            <a:spLocks noGrp="1"/>
          </p:cNvSpPr>
          <p:nvPr>
            <p:ph idx="13"/>
          </p:nvPr>
        </p:nvSpPr>
        <p:spPr>
          <a:xfrm>
            <a:off x="6561150" y="2629727"/>
            <a:ext cx="5163615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</a:t>
            </a:r>
            <a:r>
              <a:rPr lang="en-US" sz="2000" b="1" i="1"/>
              <a:t>Hypertext Transfer Protocol (HTTP)</a:t>
            </a:r>
            <a:r>
              <a:rPr lang="en-US" sz="2000"/>
              <a:t> is an application protocol for distributed, collaborative, hypermedia information systems.</a:t>
            </a:r>
          </a:p>
          <a:p>
            <a:endParaRPr lang="en-US" sz="2000" i="1"/>
          </a:p>
          <a:p>
            <a:r>
              <a:rPr lang="en-US" altLang="zh-CN">
                <a:hlinkClick r:id="rId3"/>
              </a:rPr>
              <a:t>https://en.wikipedia.org/wiki/Hypertext_Transfer_Protocol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51869590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Hypertext Transfer Protocol Secure (HTTPS)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5B43C21-C499-483A-97AE-379E28BE5670}"/>
              </a:ext>
            </a:extLst>
          </p:cNvPr>
          <p:cNvSpPr txBox="1">
            <a:spLocks noGrp="1"/>
          </p:cNvSpPr>
          <p:nvPr>
            <p:ph idx="13"/>
          </p:nvPr>
        </p:nvSpPr>
        <p:spPr>
          <a:xfrm>
            <a:off x="6561150" y="2475839"/>
            <a:ext cx="5163615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Hypertext Transfer Protocol Secure (HTTPS) </a:t>
            </a:r>
            <a:r>
              <a:rPr lang="en-US"/>
              <a:t>is an extension of the Hypertext Transfer Protocol (HTTP). It is used for </a:t>
            </a:r>
            <a:r>
              <a:rPr lang="en-US" b="1" i="1"/>
              <a:t>secure communication </a:t>
            </a:r>
            <a:r>
              <a:rPr lang="en-US"/>
              <a:t>over a computer network and is widely used on the Internet.</a:t>
            </a:r>
          </a:p>
          <a:p>
            <a:endParaRPr lang="en-US"/>
          </a:p>
          <a:p>
            <a:r>
              <a:rPr lang="en-US"/>
              <a:t> </a:t>
            </a:r>
            <a:r>
              <a:rPr lang="en-US" altLang="zh-CN">
                <a:hlinkClick r:id="rId2"/>
              </a:rPr>
              <a:t>https://en.wikipedia.org/wiki/HTTPS</a:t>
            </a:r>
            <a:endParaRPr lang="en-US" i="1"/>
          </a:p>
        </p:txBody>
      </p:sp>
      <p:pic>
        <p:nvPicPr>
          <p:cNvPr id="3074" name="Picture 2" descr="Image result for http https layer">
            <a:extLst>
              <a:ext uri="{FF2B5EF4-FFF2-40B4-BE49-F238E27FC236}">
                <a16:creationId xmlns:a16="http://schemas.microsoft.com/office/drawing/2014/main" id="{016E4D8B-27A6-49B3-A5D9-F76E26F7DB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6" y="2544427"/>
            <a:ext cx="4992245" cy="17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F7CAD27-48A6-40C1-8764-0F2491F8A59D}"/>
              </a:ext>
            </a:extLst>
          </p:cNvPr>
          <p:cNvSpPr/>
          <p:nvPr/>
        </p:nvSpPr>
        <p:spPr>
          <a:xfrm>
            <a:off x="3236455" y="2902998"/>
            <a:ext cx="2054636" cy="3195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98293508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Representational state transfer (REST)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4C0D5B-11E4-4358-895C-A244A35065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55577"/>
            <a:ext cx="5400000" cy="2283414"/>
          </a:xfrm>
        </p:spPr>
        <p:txBody>
          <a:bodyPr/>
          <a:lstStyle/>
          <a:p>
            <a:r>
              <a:rPr lang="en-US" altLang="zh-CN" b="1" i="1"/>
              <a:t>Representational State Transfer (REST) </a:t>
            </a:r>
            <a:r>
              <a:rPr lang="en-US" altLang="zh-CN"/>
              <a:t>is a software architectural style that defines a set of </a:t>
            </a:r>
            <a:r>
              <a:rPr lang="en-US" altLang="zh-CN" b="1" i="1"/>
              <a:t>constraints to be used for creating Web services</a:t>
            </a:r>
            <a:r>
              <a:rPr lang="en-US" altLang="zh-CN"/>
              <a:t>.</a:t>
            </a:r>
          </a:p>
          <a:p>
            <a:endParaRPr lang="en-US" altLang="zh-CN" i="1"/>
          </a:p>
          <a:p>
            <a:r>
              <a:rPr lang="en-US" altLang="zh-CN">
                <a:hlinkClick r:id="rId2"/>
              </a:rPr>
              <a:t>https://en.wikipedia.org/wiki/Representational_state_transfer</a:t>
            </a:r>
            <a:endParaRPr lang="en-US" altLang="zh-CN" i="1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1" name="Picture 4" descr="Image result for http restful">
            <a:extLst>
              <a:ext uri="{FF2B5EF4-FFF2-40B4-BE49-F238E27FC236}">
                <a16:creationId xmlns:a16="http://schemas.microsoft.com/office/drawing/2014/main" id="{840E1483-808B-4FDB-B3D0-B9B6C0E13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6" y="3149432"/>
            <a:ext cx="5162312" cy="149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31819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B21C60-9080-4726-AE65-25607AE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Representational state transfer (REST)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DD1D8-1F22-428C-AE55-6F37B07C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4C0D5B-11E4-4358-895C-A244A35065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018999"/>
            <a:ext cx="5400000" cy="1416928"/>
          </a:xfrm>
        </p:spPr>
        <p:txBody>
          <a:bodyPr/>
          <a:lstStyle/>
          <a:p>
            <a:r>
              <a:rPr lang="en-US" altLang="zh-CN"/>
              <a:t>When HTTP is used, as is most common, the operations (HTTP methods) available are </a:t>
            </a:r>
            <a:r>
              <a:rPr lang="en-US" altLang="zh-CN" b="1" i="1"/>
              <a:t>GET, HEAD, POST, PUT, PATCH, DELETE, CONNECT, OPTIONS and TRACE</a:t>
            </a:r>
            <a:r>
              <a:rPr lang="en-US" altLang="zh-CN" i="1"/>
              <a:t>.</a:t>
            </a:r>
          </a:p>
        </p:txBody>
      </p:sp>
      <p:pic>
        <p:nvPicPr>
          <p:cNvPr id="5122" name="Picture 2" descr="Image result for restful api android">
            <a:extLst>
              <a:ext uri="{FF2B5EF4-FFF2-40B4-BE49-F238E27FC236}">
                <a16:creationId xmlns:a16="http://schemas.microsoft.com/office/drawing/2014/main" id="{8C8D25E7-C11D-4E3C-8025-79F5A15924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86" y="2606725"/>
            <a:ext cx="4495784" cy="224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854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Develop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795" y="3559678"/>
            <a:ext cx="3530009" cy="457200"/>
          </a:xfrm>
        </p:spPr>
        <p:txBody>
          <a:bodyPr/>
          <a:lstStyle/>
          <a:p>
            <a:r>
              <a:rPr lang="en-US" i="1"/>
              <a:t>Fast mobile app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9972D-4C05-C54D-83E8-FD9491F2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5" y="1873075"/>
            <a:ext cx="2645577" cy="38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44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Connectivity</a:t>
            </a:r>
          </a:p>
          <a:p>
            <a:endParaRPr lang="en-AU"/>
          </a:p>
          <a:p>
            <a:pPr marL="342900" indent="-342900">
              <a:buFontTx/>
              <a:buChar char="-"/>
            </a:pPr>
            <a:r>
              <a:rPr lang="en-AU" sz="2400" b="0" i="1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2476456100"/>
      </p:ext>
    </p:extLst>
  </p:cSld>
  <p:clrMapOvr>
    <a:masterClrMapping/>
  </p:clrMapOvr>
  <p:transition spd="slow">
    <p:push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61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7383" y="2779171"/>
            <a:ext cx="5400000" cy="1896585"/>
          </a:xfrm>
        </p:spPr>
        <p:txBody>
          <a:bodyPr/>
          <a:lstStyle/>
          <a:p>
            <a:r>
              <a:rPr lang="en-AU" b="1" i="1"/>
              <a:t>WebSocket</a:t>
            </a:r>
            <a:r>
              <a:rPr lang="en-AU"/>
              <a:t> is a computer communications protocol, providing </a:t>
            </a:r>
            <a:r>
              <a:rPr lang="en-AU" b="1" i="1"/>
              <a:t>full-duplex communication channels over a single TCP connection</a:t>
            </a:r>
            <a:r>
              <a:rPr lang="en-AU"/>
              <a:t>. </a:t>
            </a:r>
          </a:p>
          <a:p>
            <a:endParaRPr lang="en-AU"/>
          </a:p>
          <a:p>
            <a:r>
              <a:rPr lang="en-AU">
                <a:hlinkClick r:id="rId2"/>
              </a:rPr>
              <a:t>https://en.wikipedia.org/wiki/WebSocket</a:t>
            </a:r>
            <a:endParaRPr lang="en-AU"/>
          </a:p>
        </p:txBody>
      </p:sp>
      <p:pic>
        <p:nvPicPr>
          <p:cNvPr id="11" name="Picture 4" descr="Image result for websocket">
            <a:extLst>
              <a:ext uri="{FF2B5EF4-FFF2-40B4-BE49-F238E27FC236}">
                <a16:creationId xmlns:a16="http://schemas.microsoft.com/office/drawing/2014/main" id="{CD5E3735-AD15-4462-9C66-0BD8A03AE5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" y="2503503"/>
            <a:ext cx="4136003" cy="24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8859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WebSocket</a:t>
            </a:r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62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7383" y="2779171"/>
            <a:ext cx="5400000" cy="189658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WebSocket</a:t>
            </a:r>
            <a:r>
              <a:rPr lang="en-US" dirty="0"/>
              <a:t> protocol enables interaction between a </a:t>
            </a:r>
            <a:r>
              <a:rPr lang="en-US" b="1" i="1" dirty="0"/>
              <a:t>web browser </a:t>
            </a:r>
            <a:r>
              <a:rPr lang="en-US" dirty="0"/>
              <a:t>(or other </a:t>
            </a:r>
            <a:r>
              <a:rPr lang="en-US" b="1" i="1" dirty="0"/>
              <a:t>client application</a:t>
            </a:r>
            <a:r>
              <a:rPr lang="en-US" dirty="0"/>
              <a:t>) and </a:t>
            </a:r>
            <a:r>
              <a:rPr lang="en-US" b="1" i="1" dirty="0"/>
              <a:t>a web server </a:t>
            </a:r>
            <a:r>
              <a:rPr lang="en-US" dirty="0"/>
              <a:t>with</a:t>
            </a:r>
            <a:r>
              <a:rPr lang="en-US" b="1" i="1" dirty="0"/>
              <a:t> lower overhead than half-duplex alternatives</a:t>
            </a:r>
            <a:r>
              <a:rPr lang="en-US" dirty="0"/>
              <a:t> such as HTTP polling, facilitating </a:t>
            </a:r>
            <a:r>
              <a:rPr lang="en-US" b="1" i="1" dirty="0"/>
              <a:t>real-time data transfer </a:t>
            </a:r>
            <a:r>
              <a:rPr lang="en-US" dirty="0"/>
              <a:t>from and to the server. </a:t>
            </a:r>
            <a:endParaRPr lang="en-AU" dirty="0"/>
          </a:p>
        </p:txBody>
      </p:sp>
      <p:pic>
        <p:nvPicPr>
          <p:cNvPr id="11" name="Picture 4" descr="Image result for websocket">
            <a:extLst>
              <a:ext uri="{FF2B5EF4-FFF2-40B4-BE49-F238E27FC236}">
                <a16:creationId xmlns:a16="http://schemas.microsoft.com/office/drawing/2014/main" id="{CD5E3735-AD15-4462-9C66-0BD8A03AE5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5" y="2503503"/>
            <a:ext cx="4136003" cy="24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34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Connectivity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/>
              <a:t>Frameworks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546045817"/>
      </p:ext>
    </p:extLst>
  </p:cSld>
  <p:clrMapOvr>
    <a:masterClrMapping/>
  </p:clrMapOvr>
  <p:transition spd="slow">
    <p:push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OKHttp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64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364528"/>
            <a:ext cx="5400000" cy="4725871"/>
          </a:xfrm>
        </p:spPr>
        <p:txBody>
          <a:bodyPr/>
          <a:lstStyle/>
          <a:p>
            <a:r>
              <a:rPr lang="en-AU" b="1" i="1" dirty="0" err="1"/>
              <a:t>OkHttp</a:t>
            </a:r>
            <a:r>
              <a:rPr lang="en-AU" dirty="0"/>
              <a:t> is an </a:t>
            </a:r>
            <a:r>
              <a:rPr lang="en-AU" b="1" i="1" dirty="0"/>
              <a:t>HTTP client </a:t>
            </a:r>
            <a:r>
              <a:rPr lang="en-AU" dirty="0"/>
              <a:t>that’s efficient by default: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HTTP/2 support allows all requests to the same host to </a:t>
            </a:r>
            <a:r>
              <a:rPr lang="en-AU" b="1" i="1" dirty="0"/>
              <a:t>share a socket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Connection pooling </a:t>
            </a:r>
            <a:r>
              <a:rPr lang="en-AU" b="1" i="1" dirty="0"/>
              <a:t>reduces request latency </a:t>
            </a:r>
            <a:r>
              <a:rPr lang="en-AU" dirty="0"/>
              <a:t>(if HTTP/2 isn’t available).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Transparent GZIP shrinks </a:t>
            </a:r>
            <a:r>
              <a:rPr lang="en-AU" b="1" i="1" dirty="0"/>
              <a:t>download sizes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Response caching </a:t>
            </a:r>
            <a:r>
              <a:rPr lang="en-AU" b="1" i="1" dirty="0"/>
              <a:t>avoids</a:t>
            </a:r>
            <a:r>
              <a:rPr lang="en-AU" dirty="0"/>
              <a:t> the network completely for </a:t>
            </a:r>
            <a:r>
              <a:rPr lang="en-AU" b="1" i="1" dirty="0"/>
              <a:t>repeat requests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https://square.github.io/okhttp/</a:t>
            </a:r>
            <a:endParaRPr lang="en-AU" dirty="0"/>
          </a:p>
          <a:p>
            <a:br>
              <a:rPr lang="en-AU" dirty="0"/>
            </a:br>
            <a:endParaRPr lang="en-AU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6A6F19E-2333-43F6-B36E-632595B6A8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05" y="3181762"/>
            <a:ext cx="3410629" cy="10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43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65</a:t>
            </a:fld>
            <a:endParaRPr lang="en-AU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30826"/>
            <a:ext cx="5400000" cy="2393273"/>
          </a:xfrm>
        </p:spPr>
        <p:txBody>
          <a:bodyPr/>
          <a:lstStyle/>
          <a:p>
            <a:r>
              <a:rPr lang="en-AU" dirty="0"/>
              <a:t>A type-safe </a:t>
            </a:r>
            <a:r>
              <a:rPr lang="en-AU" b="1" i="1" dirty="0"/>
              <a:t>HTTP client</a:t>
            </a:r>
            <a:r>
              <a:rPr lang="en-AU" dirty="0"/>
              <a:t> for Android and Java based on </a:t>
            </a:r>
            <a:r>
              <a:rPr lang="en-AU" b="1" i="1" dirty="0" err="1"/>
              <a:t>OKHttp</a:t>
            </a:r>
            <a:r>
              <a:rPr lang="en-AU" i="1" dirty="0"/>
              <a:t>, which is able to manipulate URL, Request, loading, caching, etc.</a:t>
            </a:r>
            <a:endParaRPr lang="en-AU" b="1" i="1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https://square.github.io/retrofit/</a:t>
            </a:r>
            <a:endParaRPr lang="en-AU" dirty="0"/>
          </a:p>
          <a:p>
            <a:r>
              <a:rPr lang="en-AU" dirty="0">
                <a:hlinkClick r:id="rId3"/>
              </a:rPr>
              <a:t>https://github.com/square/retrofit</a:t>
            </a:r>
            <a:endParaRPr lang="en-AU" dirty="0"/>
          </a:p>
        </p:txBody>
      </p:sp>
      <p:pic>
        <p:nvPicPr>
          <p:cNvPr id="1026" name="Picture 2" descr="Image result for Retrofit">
            <a:extLst>
              <a:ext uri="{FF2B5EF4-FFF2-40B4-BE49-F238E27FC236}">
                <a16:creationId xmlns:a16="http://schemas.microsoft.com/office/drawing/2014/main" id="{0079D545-A9C8-472D-9B85-1DE3D6C768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4" y="2877199"/>
            <a:ext cx="3621906" cy="1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54033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RxJava</a:t>
            </a:r>
            <a:r>
              <a:rPr lang="en-US" dirty="0"/>
              <a:t> – An alternative way of threading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66</a:t>
            </a:fld>
            <a:endParaRPr lang="en-AU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F5B954-F0D0-4C2E-8987-249CA47B3E7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97409"/>
            <a:ext cx="5400000" cy="2260108"/>
          </a:xfrm>
        </p:spPr>
        <p:txBody>
          <a:bodyPr/>
          <a:lstStyle/>
          <a:p>
            <a:r>
              <a:rPr lang="en-AU" b="1" i="1" dirty="0" err="1"/>
              <a:t>RxJava</a:t>
            </a:r>
            <a:r>
              <a:rPr lang="en-AU" dirty="0"/>
              <a:t> is a Java VM implementation of Reactive Extensions: a library for composing </a:t>
            </a:r>
            <a:r>
              <a:rPr lang="en-AU" b="1" i="1" dirty="0"/>
              <a:t>asynchronous</a:t>
            </a:r>
            <a:r>
              <a:rPr lang="en-AU" dirty="0"/>
              <a:t> and </a:t>
            </a:r>
            <a:r>
              <a:rPr lang="en-AU" b="1" i="1" dirty="0"/>
              <a:t>event-based programs </a:t>
            </a:r>
            <a:r>
              <a:rPr lang="en-AU" dirty="0"/>
              <a:t>by </a:t>
            </a:r>
            <a:r>
              <a:rPr lang="en-AU" b="1" i="1" dirty="0"/>
              <a:t>using observable sequences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https://github.com/ReactiveX/RxJava</a:t>
            </a:r>
            <a:endParaRPr lang="en-AU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C58135CD-3323-4795-BFE3-9023A0A3AC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16" y="2517509"/>
            <a:ext cx="4282460" cy="240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2754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CDE16-855F-43C0-B547-A525A242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Retrofit – Demonstration</a:t>
            </a:r>
            <a:endParaRPr lang="en-AU" dirty="0"/>
          </a:p>
        </p:txBody>
      </p:sp>
      <p:pic>
        <p:nvPicPr>
          <p:cNvPr id="6" name="device-2019-07-25-154812">
            <a:hlinkClick r:id="" action="ppaction://media"/>
            <a:extLst>
              <a:ext uri="{FF2B5EF4-FFF2-40B4-BE49-F238E27FC236}">
                <a16:creationId xmlns:a16="http://schemas.microsoft.com/office/drawing/2014/main" id="{360B117D-68AD-46F7-87C4-AB54A4FBC3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3" y="1531938"/>
            <a:ext cx="2466392" cy="493099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76C46-7146-4C7F-B39D-4D88D91C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983570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Authentication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45DB-F3C1-1A41-8E94-5AE025C4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46" y="3283784"/>
            <a:ext cx="4451040" cy="887359"/>
          </a:xfrm>
        </p:spPr>
        <p:txBody>
          <a:bodyPr/>
          <a:lstStyle/>
          <a:p>
            <a:r>
              <a:rPr lang="en-US" i="1"/>
              <a:t>Authentication:</a:t>
            </a:r>
          </a:p>
          <a:p>
            <a:r>
              <a:rPr lang="en-US" i="1"/>
              <a:t>Identify users without writing server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C6AED-6352-D44D-9435-780BBF8B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15" y="1801218"/>
            <a:ext cx="4451040" cy="38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Database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C65E9B-2485-A54E-8E62-BB053B62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2" y="2359979"/>
            <a:ext cx="4862165" cy="27349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81B776-E19C-5948-8047-89E3CFBB2077}"/>
              </a:ext>
            </a:extLst>
          </p:cNvPr>
          <p:cNvSpPr/>
          <p:nvPr/>
        </p:nvSpPr>
        <p:spPr>
          <a:xfrm>
            <a:off x="6862600" y="3404298"/>
            <a:ext cx="4862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Backend Database: </a:t>
            </a:r>
          </a:p>
          <a:p>
            <a:r>
              <a:rPr lang="en-US" sz="2000" i="1"/>
              <a:t>synchronize data with mobile apps</a:t>
            </a:r>
          </a:p>
        </p:txBody>
      </p:sp>
    </p:spTree>
    <p:extLst>
      <p:ext uri="{BB962C8B-B14F-4D97-AF65-F5344CB8AC3E}">
        <p14:creationId xmlns:p14="http://schemas.microsoft.com/office/powerpoint/2010/main" val="1417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FD86DE-1DB5-44CA-909F-764A6565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Firebase – Storage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143C6F7-B731-0C46-87E3-55867683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83747-409E-D542-B777-9156D682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7" y="2359978"/>
            <a:ext cx="4862165" cy="27349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D6AA4D-A682-F648-A867-E77AB6A56FBA}"/>
              </a:ext>
            </a:extLst>
          </p:cNvPr>
          <p:cNvSpPr/>
          <p:nvPr/>
        </p:nvSpPr>
        <p:spPr>
          <a:xfrm>
            <a:off x="6862602" y="3373519"/>
            <a:ext cx="4862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/>
              <a:t>Backend Storage: </a:t>
            </a:r>
          </a:p>
          <a:p>
            <a:r>
              <a:rPr lang="en-US" sz="2000" i="1"/>
              <a:t>manage media files uploaded by mobile apps</a:t>
            </a:r>
          </a:p>
        </p:txBody>
      </p:sp>
    </p:spTree>
    <p:extLst>
      <p:ext uri="{BB962C8B-B14F-4D97-AF65-F5344CB8AC3E}">
        <p14:creationId xmlns:p14="http://schemas.microsoft.com/office/powerpoint/2010/main" val="260725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1515</Words>
  <Application>Microsoft Macintosh PowerPoint</Application>
  <PresentationFormat>Widescreen</PresentationFormat>
  <Paragraphs>297</Paragraphs>
  <Slides>68</Slides>
  <Notes>4</Notes>
  <HiddenSlides>3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Firebase</vt:lpstr>
      <vt:lpstr>PowerPoint Presentation</vt:lpstr>
      <vt:lpstr>Firebase – Develop</vt:lpstr>
      <vt:lpstr>Firebase – Authentication</vt:lpstr>
      <vt:lpstr>Firebase – Database</vt:lpstr>
      <vt:lpstr>Firebase – Storage</vt:lpstr>
      <vt:lpstr>Firebase – Hosting</vt:lpstr>
      <vt:lpstr>Firebase – Functions</vt:lpstr>
      <vt:lpstr>Firebase – Machine Learning &amp; AI</vt:lpstr>
      <vt:lpstr>Firebase – Test/Monitor Performance</vt:lpstr>
      <vt:lpstr>Firebase – Monitor Performance</vt:lpstr>
      <vt:lpstr>Firebase – More Functions</vt:lpstr>
      <vt:lpstr>PowerPoint Presentation</vt:lpstr>
      <vt:lpstr>Firebase – Realtime Database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Create a Firebase Application</vt:lpstr>
      <vt:lpstr>PowerPoint Presentation</vt:lpstr>
      <vt:lpstr>Integrate Realtime Database</vt:lpstr>
      <vt:lpstr>Integrate Realtime Database</vt:lpstr>
      <vt:lpstr>Integrate Realtime Database</vt:lpstr>
      <vt:lpstr>Integrate Realtime Database</vt:lpstr>
      <vt:lpstr>Integrate Realtime Database</vt:lpstr>
      <vt:lpstr>Integrate Realtime Database</vt:lpstr>
      <vt:lpstr>PowerPoint Presentation</vt:lpstr>
      <vt:lpstr>Connectivity</vt:lpstr>
      <vt:lpstr>Connectivity</vt:lpstr>
      <vt:lpstr>PowerPoint Presentation</vt:lpstr>
      <vt:lpstr>Bluetooth</vt:lpstr>
      <vt:lpstr>Bluetooth 4.0</vt:lpstr>
      <vt:lpstr>Bluetooth in Android</vt:lpstr>
      <vt:lpstr>Bluetooth – Build Connection</vt:lpstr>
      <vt:lpstr>Bluetooth – Build Connection</vt:lpstr>
      <vt:lpstr>Bluetooth – Build Connection</vt:lpstr>
      <vt:lpstr>Bluetooth – Build Connection</vt:lpstr>
      <vt:lpstr>Bluetooth – Build Connection</vt:lpstr>
      <vt:lpstr>Android Bluetooth APIs</vt:lpstr>
      <vt:lpstr>Android Bluetooth APIs</vt:lpstr>
      <vt:lpstr>Build Connection Demonstration</vt:lpstr>
      <vt:lpstr>Build Connection Demonstration</vt:lpstr>
      <vt:lpstr>Build Connection Demonstration</vt:lpstr>
      <vt:lpstr>PowerPoint Presentation</vt:lpstr>
      <vt:lpstr>Socket – TCP/UDP</vt:lpstr>
      <vt:lpstr>Socket – Stream Socket </vt:lpstr>
      <vt:lpstr>Socket – Datagram Socket</vt:lpstr>
      <vt:lpstr>PowerPoint Presentation</vt:lpstr>
      <vt:lpstr>Hypertext Transfer Protocol (HTTP)</vt:lpstr>
      <vt:lpstr>Hypertext Transfer Protocol Secure (HTTPS)</vt:lpstr>
      <vt:lpstr>Representational state transfer (REST)</vt:lpstr>
      <vt:lpstr>Representational state transfer (REST)</vt:lpstr>
      <vt:lpstr>PowerPoint Presentation</vt:lpstr>
      <vt:lpstr>WebSocket</vt:lpstr>
      <vt:lpstr>WebSocket</vt:lpstr>
      <vt:lpstr>PowerPoint Presentation</vt:lpstr>
      <vt:lpstr>OKHttp</vt:lpstr>
      <vt:lpstr>Retrofit</vt:lpstr>
      <vt:lpstr>RxJava – An alternative way of threading</vt:lpstr>
      <vt:lpstr>Retrofit –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4</cp:revision>
  <dcterms:created xsi:type="dcterms:W3CDTF">2017-10-05T06:39:00Z</dcterms:created>
  <dcterms:modified xsi:type="dcterms:W3CDTF">2020-08-01T06:59:52Z</dcterms:modified>
</cp:coreProperties>
</file>